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09" r:id="rId2"/>
    <p:sldMasterId id="2147483721" r:id="rId3"/>
    <p:sldMasterId id="2147483739" r:id="rId4"/>
    <p:sldMasterId id="2147483770" r:id="rId5"/>
  </p:sldMasterIdLst>
  <p:notesMasterIdLst>
    <p:notesMasterId r:id="rId21"/>
  </p:notesMasterIdLst>
  <p:handoutMasterIdLst>
    <p:handoutMasterId r:id="rId22"/>
  </p:handoutMasterIdLst>
  <p:sldIdLst>
    <p:sldId id="256" r:id="rId6"/>
    <p:sldId id="530" r:id="rId7"/>
    <p:sldId id="521" r:id="rId8"/>
    <p:sldId id="408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34" r:id="rId17"/>
    <p:sldId id="409" r:id="rId18"/>
    <p:sldId id="501" r:id="rId19"/>
    <p:sldId id="532" r:id="rId20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C488641-DC14-4C4E-A79F-69EEB437A9C2}">
          <p14:sldIdLst>
            <p14:sldId id="256"/>
            <p14:sldId id="530"/>
            <p14:sldId id="521"/>
            <p14:sldId id="408"/>
            <p14:sldId id="522"/>
            <p14:sldId id="523"/>
            <p14:sldId id="524"/>
            <p14:sldId id="525"/>
            <p14:sldId id="526"/>
            <p14:sldId id="527"/>
            <p14:sldId id="528"/>
            <p14:sldId id="534"/>
            <p14:sldId id="409"/>
            <p14:sldId id="501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66FF"/>
    <a:srgbClr val="6699FF"/>
    <a:srgbClr val="FF8205"/>
    <a:srgbClr val="21B0F7"/>
    <a:srgbClr val="FF9933"/>
    <a:srgbClr val="9DC3E6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1834" autoAdjust="0"/>
  </p:normalViewPr>
  <p:slideViewPr>
    <p:cSldViewPr>
      <p:cViewPr varScale="1">
        <p:scale>
          <a:sx n="103" d="100"/>
          <a:sy n="103" d="100"/>
        </p:scale>
        <p:origin x="1830" y="108"/>
      </p:cViewPr>
      <p:guideLst>
        <p:guide pos="2880"/>
        <p:guide orient="horz" pos="3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322"/>
    </p:cViewPr>
  </p:sorterViewPr>
  <p:notesViewPr>
    <p:cSldViewPr>
      <p:cViewPr varScale="1">
        <p:scale>
          <a:sx n="59" d="100"/>
          <a:sy n="59" d="100"/>
        </p:scale>
        <p:origin x="194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690A6-F1DF-4968-A47D-50D58364117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4D55A503-8193-492E-B140-3EB6063249CE}">
      <dgm:prSet phldrT="[文字]" custT="1"/>
      <dgm:spPr>
        <a:ln>
          <a:noFill/>
        </a:ln>
      </dgm:spPr>
      <dgm:t>
        <a:bodyPr/>
        <a:lstStyle/>
        <a:p>
          <a:pPr marL="357188" indent="-357188"/>
          <a:r>
            <a:rPr lang="zh-TW" altLang="en-US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sz="2400" dirty="0"/>
            <a:t>集中檢驗資源，提升檢驗效能、擴增檢驗項目，提供多元服務</a:t>
          </a:r>
        </a:p>
      </dgm:t>
    </dgm:pt>
    <dgm:pt modelId="{AE0C75EB-F08A-4B36-923D-E1230F46BEA5}" type="parTrans" cxnId="{4F770DAF-9526-4959-9CF7-16FEAA2B0DC7}">
      <dgm:prSet/>
      <dgm:spPr/>
      <dgm:t>
        <a:bodyPr/>
        <a:lstStyle/>
        <a:p>
          <a:endParaRPr lang="zh-TW" altLang="en-US"/>
        </a:p>
      </dgm:t>
    </dgm:pt>
    <dgm:pt modelId="{EFC20960-A9EB-4D2D-916C-8E280A2F1088}" type="sibTrans" cxnId="{4F770DAF-9526-4959-9CF7-16FEAA2B0DC7}">
      <dgm:prSet/>
      <dgm:spPr/>
      <dgm:t>
        <a:bodyPr/>
        <a:lstStyle/>
        <a:p>
          <a:endParaRPr lang="zh-TW" altLang="en-US"/>
        </a:p>
      </dgm:t>
    </dgm:pt>
    <dgm:pt modelId="{8B889FBF-F4B0-4AE9-964A-D2FA526ED2A3}">
      <dgm:prSet phldrT="[文字]" custT="1"/>
      <dgm:spPr>
        <a:ln>
          <a:noFill/>
        </a:ln>
      </dgm:spPr>
      <dgm:t>
        <a:bodyPr/>
        <a:lstStyle/>
        <a:p>
          <a:pPr marL="357188" indent="-357188"/>
          <a:r>
            <a:rPr lang="zh-TW" altLang="en-US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sz="2400" dirty="0"/>
            <a:t>提供精確檢驗數據，維護政府公信力，提昇市民信賴</a:t>
          </a:r>
        </a:p>
      </dgm:t>
    </dgm:pt>
    <dgm:pt modelId="{934F4F4F-240D-404C-8182-B4F61BAF69F1}" type="parTrans" cxnId="{EC54E763-4069-43A4-8C9D-F5C3B6B50BC4}">
      <dgm:prSet/>
      <dgm:spPr/>
      <dgm:t>
        <a:bodyPr/>
        <a:lstStyle/>
        <a:p>
          <a:endParaRPr lang="zh-TW" altLang="en-US"/>
        </a:p>
      </dgm:t>
    </dgm:pt>
    <dgm:pt modelId="{B2B17E7E-6C2B-425C-80D9-80634E2ED917}" type="sibTrans" cxnId="{EC54E763-4069-43A4-8C9D-F5C3B6B50BC4}">
      <dgm:prSet/>
      <dgm:spPr/>
      <dgm:t>
        <a:bodyPr/>
        <a:lstStyle/>
        <a:p>
          <a:endParaRPr lang="zh-TW" altLang="en-US"/>
        </a:p>
      </dgm:t>
    </dgm:pt>
    <dgm:pt modelId="{FC3E7440-A6C9-4ECF-80DB-9D7A37DC1228}">
      <dgm:prSet phldrT="[文字]" custT="1"/>
      <dgm:spPr>
        <a:ln>
          <a:noFill/>
        </a:ln>
      </dgm:spPr>
      <dgm:t>
        <a:bodyPr/>
        <a:lstStyle/>
        <a:p>
          <a:r>
            <a:rPr lang="zh-TW" altLang="en-US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sz="2400" dirty="0"/>
            <a:t>擴大跨局處合作範圍，節省市庫支出</a:t>
          </a:r>
        </a:p>
      </dgm:t>
    </dgm:pt>
    <dgm:pt modelId="{F0D6C2C5-40D5-463B-A79E-5D32606548A0}" type="parTrans" cxnId="{6E52C903-AA42-45C5-A416-5BF5B9BEE152}">
      <dgm:prSet/>
      <dgm:spPr/>
      <dgm:t>
        <a:bodyPr/>
        <a:lstStyle/>
        <a:p>
          <a:endParaRPr lang="zh-TW" altLang="en-US"/>
        </a:p>
      </dgm:t>
    </dgm:pt>
    <dgm:pt modelId="{242B2600-4469-4CB4-BC05-CDF9E97F68D9}" type="sibTrans" cxnId="{6E52C903-AA42-45C5-A416-5BF5B9BEE152}">
      <dgm:prSet/>
      <dgm:spPr/>
      <dgm:t>
        <a:bodyPr/>
        <a:lstStyle/>
        <a:p>
          <a:endParaRPr lang="zh-TW" altLang="en-US"/>
        </a:p>
      </dgm:t>
    </dgm:pt>
    <dgm:pt modelId="{C492E377-21F9-4E2E-A4B1-602A7C612B1D}">
      <dgm:prSet phldrT="[文字]" custT="1"/>
      <dgm:spPr>
        <a:ln>
          <a:noFill/>
        </a:ln>
      </dgm:spPr>
      <dgm:t>
        <a:bodyPr/>
        <a:lstStyle/>
        <a:p>
          <a:r>
            <a:rPr lang="zh-TW" altLang="en-US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sz="2400" dirty="0"/>
            <a:t>爭取中央委辦計畫，增加財源收入</a:t>
          </a:r>
        </a:p>
      </dgm:t>
    </dgm:pt>
    <dgm:pt modelId="{2BA4EA3E-1A93-404E-970F-3123EED6A957}" type="parTrans" cxnId="{10A66929-DDF2-48BA-BF80-9C5D4CE24B92}">
      <dgm:prSet/>
      <dgm:spPr/>
      <dgm:t>
        <a:bodyPr/>
        <a:lstStyle/>
        <a:p>
          <a:endParaRPr lang="zh-TW" altLang="en-US"/>
        </a:p>
      </dgm:t>
    </dgm:pt>
    <dgm:pt modelId="{58A509BD-BDAC-487F-A4E4-8A8BF0C6BCFA}" type="sibTrans" cxnId="{10A66929-DDF2-48BA-BF80-9C5D4CE24B92}">
      <dgm:prSet/>
      <dgm:spPr/>
      <dgm:t>
        <a:bodyPr/>
        <a:lstStyle/>
        <a:p>
          <a:endParaRPr lang="zh-TW" altLang="en-US"/>
        </a:p>
      </dgm:t>
    </dgm:pt>
    <dgm:pt modelId="{67AA1BA5-1174-40F1-84E7-E623E877F172}">
      <dgm:prSet phldrT="[文字]" custT="1"/>
      <dgm:spPr>
        <a:ln>
          <a:noFill/>
        </a:ln>
      </dgm:spPr>
      <dgm:t>
        <a:bodyPr/>
        <a:lstStyle/>
        <a:p>
          <a:r>
            <a:rPr lang="zh-TW" altLang="en-US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altLang="en-US" sz="2400" dirty="0"/>
            <a:t>建立特色實驗室，滿足在地檢驗需求</a:t>
          </a:r>
        </a:p>
      </dgm:t>
    </dgm:pt>
    <dgm:pt modelId="{0A2ED6FF-2649-43DE-91C1-7CD07C68C658}" type="parTrans" cxnId="{1908B36D-5AA9-445F-B18B-44D5415C9A10}">
      <dgm:prSet/>
      <dgm:spPr/>
      <dgm:t>
        <a:bodyPr/>
        <a:lstStyle/>
        <a:p>
          <a:endParaRPr lang="zh-TW" altLang="en-US"/>
        </a:p>
      </dgm:t>
    </dgm:pt>
    <dgm:pt modelId="{300E83E9-0205-4BAE-B211-0381976085BF}" type="sibTrans" cxnId="{1908B36D-5AA9-445F-B18B-44D5415C9A10}">
      <dgm:prSet/>
      <dgm:spPr/>
      <dgm:t>
        <a:bodyPr/>
        <a:lstStyle/>
        <a:p>
          <a:endParaRPr lang="zh-TW" altLang="en-US"/>
        </a:p>
      </dgm:t>
    </dgm:pt>
    <dgm:pt modelId="{B92D0A82-99B0-4E71-804E-13C24954B57B}" type="pres">
      <dgm:prSet presAssocID="{808690A6-F1DF-4968-A47D-50D583641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50AB0C-8552-4A11-BCC9-99EE2785CF06}" type="pres">
      <dgm:prSet presAssocID="{4D55A503-8193-492E-B140-3EB6063249CE}" presName="parentText" presStyleLbl="node1" presStyleIdx="0" presStyleCnt="5" custLinFactNeighborY="6368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59C84D-3B8F-4FAE-A405-8462A198C2B5}" type="pres">
      <dgm:prSet presAssocID="{EFC20960-A9EB-4D2D-916C-8E280A2F1088}" presName="spacer" presStyleCnt="0"/>
      <dgm:spPr/>
    </dgm:pt>
    <dgm:pt modelId="{C336C9F2-E98C-48D2-837B-2E5883E484E5}" type="pres">
      <dgm:prSet presAssocID="{8B889FBF-F4B0-4AE9-964A-D2FA526ED2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A30CE2-1845-4E37-84D3-323FA495A33E}" type="pres">
      <dgm:prSet presAssocID="{B2B17E7E-6C2B-425C-80D9-80634E2ED917}" presName="spacer" presStyleCnt="0"/>
      <dgm:spPr/>
    </dgm:pt>
    <dgm:pt modelId="{18E47688-C884-46B9-8087-4C49E2ABF67F}" type="pres">
      <dgm:prSet presAssocID="{FC3E7440-A6C9-4ECF-80DB-9D7A37DC1228}" presName="parentText" presStyleLbl="node1" presStyleIdx="2" presStyleCnt="5" custScaleY="53621" custLinFactY="-71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10C720-60A2-4904-B0FA-0E46F9F7BF51}" type="pres">
      <dgm:prSet presAssocID="{242B2600-4469-4CB4-BC05-CDF9E97F68D9}" presName="spacer" presStyleCnt="0"/>
      <dgm:spPr/>
    </dgm:pt>
    <dgm:pt modelId="{7072009B-BE30-4377-A5AB-3A8859619134}" type="pres">
      <dgm:prSet presAssocID="{C492E377-21F9-4E2E-A4B1-602A7C612B1D}" presName="parentText" presStyleLbl="node1" presStyleIdx="3" presStyleCnt="5" custScaleY="527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6A64F-858D-449F-B4C3-CB45E2BE1404}" type="pres">
      <dgm:prSet presAssocID="{58A509BD-BDAC-487F-A4E4-8A8BF0C6BCFA}" presName="spacer" presStyleCnt="0"/>
      <dgm:spPr/>
    </dgm:pt>
    <dgm:pt modelId="{2D5DD976-442A-4394-9EE3-1BA9E8D45D33}" type="pres">
      <dgm:prSet presAssocID="{67AA1BA5-1174-40F1-84E7-E623E877F172}" presName="parentText" presStyleLbl="node1" presStyleIdx="4" presStyleCnt="5" custScaleY="7240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98C99E-751F-4E9A-9F26-21E56BB9EA8B}" type="presOf" srcId="{FC3E7440-A6C9-4ECF-80DB-9D7A37DC1228}" destId="{18E47688-C884-46B9-8087-4C49E2ABF67F}" srcOrd="0" destOrd="0" presId="urn:microsoft.com/office/officeart/2005/8/layout/vList2"/>
    <dgm:cxn modelId="{C77CDD79-21BA-4286-B2A5-091662CCF4B1}" type="presOf" srcId="{8B889FBF-F4B0-4AE9-964A-D2FA526ED2A3}" destId="{C336C9F2-E98C-48D2-837B-2E5883E484E5}" srcOrd="0" destOrd="0" presId="urn:microsoft.com/office/officeart/2005/8/layout/vList2"/>
    <dgm:cxn modelId="{F5A596BC-8737-47B6-9C69-C4F1D3FAB428}" type="presOf" srcId="{C492E377-21F9-4E2E-A4B1-602A7C612B1D}" destId="{7072009B-BE30-4377-A5AB-3A8859619134}" srcOrd="0" destOrd="0" presId="urn:microsoft.com/office/officeart/2005/8/layout/vList2"/>
    <dgm:cxn modelId="{1908B36D-5AA9-445F-B18B-44D5415C9A10}" srcId="{808690A6-F1DF-4968-A47D-50D583641170}" destId="{67AA1BA5-1174-40F1-84E7-E623E877F172}" srcOrd="4" destOrd="0" parTransId="{0A2ED6FF-2649-43DE-91C1-7CD07C68C658}" sibTransId="{300E83E9-0205-4BAE-B211-0381976085BF}"/>
    <dgm:cxn modelId="{4B2E37C3-D61F-4ACF-917B-C15936C1A0DF}" type="presOf" srcId="{4D55A503-8193-492E-B140-3EB6063249CE}" destId="{9350AB0C-8552-4A11-BCC9-99EE2785CF06}" srcOrd="0" destOrd="0" presId="urn:microsoft.com/office/officeart/2005/8/layout/vList2"/>
    <dgm:cxn modelId="{EC54E763-4069-43A4-8C9D-F5C3B6B50BC4}" srcId="{808690A6-F1DF-4968-A47D-50D583641170}" destId="{8B889FBF-F4B0-4AE9-964A-D2FA526ED2A3}" srcOrd="1" destOrd="0" parTransId="{934F4F4F-240D-404C-8182-B4F61BAF69F1}" sibTransId="{B2B17E7E-6C2B-425C-80D9-80634E2ED917}"/>
    <dgm:cxn modelId="{10A66929-DDF2-48BA-BF80-9C5D4CE24B92}" srcId="{808690A6-F1DF-4968-A47D-50D583641170}" destId="{C492E377-21F9-4E2E-A4B1-602A7C612B1D}" srcOrd="3" destOrd="0" parTransId="{2BA4EA3E-1A93-404E-970F-3123EED6A957}" sibTransId="{58A509BD-BDAC-487F-A4E4-8A8BF0C6BCFA}"/>
    <dgm:cxn modelId="{FBAC34A4-57E4-4E27-B3AC-E4614E7319CF}" type="presOf" srcId="{67AA1BA5-1174-40F1-84E7-E623E877F172}" destId="{2D5DD976-442A-4394-9EE3-1BA9E8D45D33}" srcOrd="0" destOrd="0" presId="urn:microsoft.com/office/officeart/2005/8/layout/vList2"/>
    <dgm:cxn modelId="{13A29F99-9584-494B-A3D5-884B917347F8}" type="presOf" srcId="{808690A6-F1DF-4968-A47D-50D583641170}" destId="{B92D0A82-99B0-4E71-804E-13C24954B57B}" srcOrd="0" destOrd="0" presId="urn:microsoft.com/office/officeart/2005/8/layout/vList2"/>
    <dgm:cxn modelId="{4F770DAF-9526-4959-9CF7-16FEAA2B0DC7}" srcId="{808690A6-F1DF-4968-A47D-50D583641170}" destId="{4D55A503-8193-492E-B140-3EB6063249CE}" srcOrd="0" destOrd="0" parTransId="{AE0C75EB-F08A-4B36-923D-E1230F46BEA5}" sibTransId="{EFC20960-A9EB-4D2D-916C-8E280A2F1088}"/>
    <dgm:cxn modelId="{6E52C903-AA42-45C5-A416-5BF5B9BEE152}" srcId="{808690A6-F1DF-4968-A47D-50D583641170}" destId="{FC3E7440-A6C9-4ECF-80DB-9D7A37DC1228}" srcOrd="2" destOrd="0" parTransId="{F0D6C2C5-40D5-463B-A79E-5D32606548A0}" sibTransId="{242B2600-4469-4CB4-BC05-CDF9E97F68D9}"/>
    <dgm:cxn modelId="{447B2F13-511E-4EB1-A003-1D7BBC0AE8FB}" type="presParOf" srcId="{B92D0A82-99B0-4E71-804E-13C24954B57B}" destId="{9350AB0C-8552-4A11-BCC9-99EE2785CF06}" srcOrd="0" destOrd="0" presId="urn:microsoft.com/office/officeart/2005/8/layout/vList2"/>
    <dgm:cxn modelId="{DBDFAC5E-E824-4954-BB27-B43BBB2402BE}" type="presParOf" srcId="{B92D0A82-99B0-4E71-804E-13C24954B57B}" destId="{BC59C84D-3B8F-4FAE-A405-8462A198C2B5}" srcOrd="1" destOrd="0" presId="urn:microsoft.com/office/officeart/2005/8/layout/vList2"/>
    <dgm:cxn modelId="{11FB6AAB-1134-4724-A9D5-EC62D25FDB87}" type="presParOf" srcId="{B92D0A82-99B0-4E71-804E-13C24954B57B}" destId="{C336C9F2-E98C-48D2-837B-2E5883E484E5}" srcOrd="2" destOrd="0" presId="urn:microsoft.com/office/officeart/2005/8/layout/vList2"/>
    <dgm:cxn modelId="{F867214B-8871-4978-B582-19388A06BB1C}" type="presParOf" srcId="{B92D0A82-99B0-4E71-804E-13C24954B57B}" destId="{4FA30CE2-1845-4E37-84D3-323FA495A33E}" srcOrd="3" destOrd="0" presId="urn:microsoft.com/office/officeart/2005/8/layout/vList2"/>
    <dgm:cxn modelId="{C26A34E6-5F3B-4E96-9D60-E516280E496E}" type="presParOf" srcId="{B92D0A82-99B0-4E71-804E-13C24954B57B}" destId="{18E47688-C884-46B9-8087-4C49E2ABF67F}" srcOrd="4" destOrd="0" presId="urn:microsoft.com/office/officeart/2005/8/layout/vList2"/>
    <dgm:cxn modelId="{D7D04439-ADF9-4030-805A-F939DAA1F974}" type="presParOf" srcId="{B92D0A82-99B0-4E71-804E-13C24954B57B}" destId="{0110C720-60A2-4904-B0FA-0E46F9F7BF51}" srcOrd="5" destOrd="0" presId="urn:microsoft.com/office/officeart/2005/8/layout/vList2"/>
    <dgm:cxn modelId="{CB3F661B-EE2B-404C-B074-4275F7337612}" type="presParOf" srcId="{B92D0A82-99B0-4E71-804E-13C24954B57B}" destId="{7072009B-BE30-4377-A5AB-3A8859619134}" srcOrd="6" destOrd="0" presId="urn:microsoft.com/office/officeart/2005/8/layout/vList2"/>
    <dgm:cxn modelId="{9D82DF38-16C9-477D-89A3-7856F8E8305E}" type="presParOf" srcId="{B92D0A82-99B0-4E71-804E-13C24954B57B}" destId="{40B6A64F-858D-449F-B4C3-CB45E2BE1404}" srcOrd="7" destOrd="0" presId="urn:microsoft.com/office/officeart/2005/8/layout/vList2"/>
    <dgm:cxn modelId="{646A812A-6B5F-4D92-8967-C038DA54B0E5}" type="presParOf" srcId="{B92D0A82-99B0-4E71-804E-13C24954B57B}" destId="{2D5DD976-442A-4394-9EE3-1BA9E8D45D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E02D5-C95A-4E0C-89F5-E7FB885C657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BAFAD05-74B4-4A88-BF2D-8297DEF78C2E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/>
            <a:t>通過認可</a:t>
          </a:r>
        </a:p>
      </dgm:t>
    </dgm:pt>
    <dgm:pt modelId="{80608979-94B6-4194-8687-7A52E16D273B}" type="parTrans" cxnId="{9C20DB5E-4406-492C-B1C9-B0E1A34480C8}">
      <dgm:prSet/>
      <dgm:spPr/>
      <dgm:t>
        <a:bodyPr/>
        <a:lstStyle/>
        <a:p>
          <a:endParaRPr lang="zh-TW" altLang="en-US"/>
        </a:p>
      </dgm:t>
    </dgm:pt>
    <dgm:pt modelId="{6B80BCEB-29F7-4FB8-B756-9694F23E1D73}" type="sibTrans" cxnId="{9C20DB5E-4406-492C-B1C9-B0E1A34480C8}">
      <dgm:prSet/>
      <dgm:spPr/>
      <dgm:t>
        <a:bodyPr/>
        <a:lstStyle/>
        <a:p>
          <a:endParaRPr lang="zh-TW" altLang="en-US"/>
        </a:p>
      </dgm:t>
    </dgm:pt>
    <dgm:pt modelId="{603308C9-3398-4BBF-A2BA-833D890BB620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dirty="0"/>
            <a:t>檢驗啟航</a:t>
          </a:r>
        </a:p>
      </dgm:t>
    </dgm:pt>
    <dgm:pt modelId="{75AC7762-3FED-45D5-8012-B8E5AEDBE87B}" type="parTrans" cxnId="{368485FB-32D9-4D17-BA10-D3FEDA76BF5A}">
      <dgm:prSet/>
      <dgm:spPr/>
      <dgm:t>
        <a:bodyPr/>
        <a:lstStyle/>
        <a:p>
          <a:endParaRPr lang="zh-TW" altLang="en-US"/>
        </a:p>
      </dgm:t>
    </dgm:pt>
    <dgm:pt modelId="{28B1BB93-091C-4824-BEB8-624E9A5BEA15}" type="sibTrans" cxnId="{368485FB-32D9-4D17-BA10-D3FEDA76BF5A}">
      <dgm:prSet/>
      <dgm:spPr/>
      <dgm:t>
        <a:bodyPr/>
        <a:lstStyle/>
        <a:p>
          <a:endParaRPr lang="zh-TW" altLang="en-US"/>
        </a:p>
      </dgm:t>
    </dgm:pt>
    <dgm:pt modelId="{6EA2DD57-E2E8-4CBB-A7F5-4D7BC87B0CB1}">
      <dgm:prSet phldrT="[文字]"/>
      <dgm:spPr>
        <a:solidFill>
          <a:srgbClr val="FF8205"/>
        </a:solidFill>
      </dgm:spPr>
      <dgm:t>
        <a:bodyPr/>
        <a:lstStyle/>
        <a:p>
          <a:r>
            <a:rPr lang="zh-TW" altLang="en-US" dirty="0"/>
            <a:t>機關協力</a:t>
          </a:r>
        </a:p>
      </dgm:t>
    </dgm:pt>
    <dgm:pt modelId="{86FA79D9-EC8F-4ECD-9C50-C297F0EFC37B}" type="parTrans" cxnId="{1F4D5670-7F01-4EBD-9636-F6A38AC65F20}">
      <dgm:prSet/>
      <dgm:spPr/>
      <dgm:t>
        <a:bodyPr/>
        <a:lstStyle/>
        <a:p>
          <a:endParaRPr lang="zh-TW" altLang="en-US"/>
        </a:p>
      </dgm:t>
    </dgm:pt>
    <dgm:pt modelId="{4B83AF85-352D-4523-930E-F0E5A11EF3C5}" type="sibTrans" cxnId="{1F4D5670-7F01-4EBD-9636-F6A38AC65F20}">
      <dgm:prSet/>
      <dgm:spPr/>
      <dgm:t>
        <a:bodyPr/>
        <a:lstStyle/>
        <a:p>
          <a:endParaRPr lang="zh-TW" altLang="en-US"/>
        </a:p>
      </dgm:t>
    </dgm:pt>
    <dgm:pt modelId="{CD9E41A3-168B-47C1-A14E-EFF06DD8478F}">
      <dgm:prSet phldrT="[文字]" custT="1"/>
      <dgm:spPr/>
      <dgm:t>
        <a:bodyPr/>
        <a:lstStyle/>
        <a:p>
          <a:r>
            <a:rPr lang="zh-TW" altLang="en-US" sz="2000" dirty="0">
              <a:solidFill>
                <a:srgbClr val="FF0000"/>
              </a:solidFill>
            </a:rPr>
            <a:t>打造無毒台南</a:t>
          </a:r>
        </a:p>
      </dgm:t>
    </dgm:pt>
    <dgm:pt modelId="{28D32C76-F538-4707-8966-9B2DD65A2E73}" type="parTrans" cxnId="{B2188AB2-74AE-463E-85A0-8EB0279C01DA}">
      <dgm:prSet/>
      <dgm:spPr/>
      <dgm:t>
        <a:bodyPr/>
        <a:lstStyle/>
        <a:p>
          <a:endParaRPr lang="zh-TW" altLang="en-US"/>
        </a:p>
      </dgm:t>
    </dgm:pt>
    <dgm:pt modelId="{CAFBA55F-610B-47DE-87F8-9E82DD4BA9C1}" type="sibTrans" cxnId="{B2188AB2-74AE-463E-85A0-8EB0279C01DA}">
      <dgm:prSet/>
      <dgm:spPr/>
      <dgm:t>
        <a:bodyPr/>
        <a:lstStyle/>
        <a:p>
          <a:endParaRPr lang="zh-TW" altLang="en-US"/>
        </a:p>
      </dgm:t>
    </dgm:pt>
    <dgm:pt modelId="{DE675C37-2FFD-462E-A90E-1A1136AB5001}" type="pres">
      <dgm:prSet presAssocID="{501E02D5-C95A-4E0C-89F5-E7FB885C657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6ACBF4-0210-4C46-A912-AECDD469DFFB}" type="pres">
      <dgm:prSet presAssocID="{501E02D5-C95A-4E0C-89F5-E7FB885C6575}" presName="ellipse" presStyleLbl="trBgShp" presStyleIdx="0" presStyleCnt="1"/>
      <dgm:spPr/>
    </dgm:pt>
    <dgm:pt modelId="{E8238CB3-65FD-47A4-B760-529AA984AE3A}" type="pres">
      <dgm:prSet presAssocID="{501E02D5-C95A-4E0C-89F5-E7FB885C6575}" presName="arrow1" presStyleLbl="fgShp" presStyleIdx="0" presStyleCnt="1"/>
      <dgm:spPr/>
    </dgm:pt>
    <dgm:pt modelId="{28E28FB3-7E62-4B29-A3D3-85BAC0ED4716}" type="pres">
      <dgm:prSet presAssocID="{501E02D5-C95A-4E0C-89F5-E7FB885C6575}" presName="rectangle" presStyleLbl="revTx" presStyleIdx="0" presStyleCnt="1" custScaleX="116846" custLinFactNeighborX="1561" custLinFactNeighborY="5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18D315-61CF-4462-BB74-3E4040B9FBD1}" type="pres">
      <dgm:prSet presAssocID="{603308C9-3398-4BBF-A2BA-833D890BB62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F24318-0355-48DD-826C-AE7DFAF500FC}" type="pres">
      <dgm:prSet presAssocID="{6EA2DD57-E2E8-4CBB-A7F5-4D7BC87B0CB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3A2D3B-3D8B-46CE-9514-D56B1953594C}" type="pres">
      <dgm:prSet presAssocID="{CD9E41A3-168B-47C1-A14E-EFF06DD8478F}" presName="item3" presStyleLbl="node1" presStyleIdx="2" presStyleCnt="3" custScaleX="97787" custScaleY="1086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DB7883-B20E-42F8-B7A7-AEDED6FD6D80}" type="pres">
      <dgm:prSet presAssocID="{501E02D5-C95A-4E0C-89F5-E7FB885C6575}" presName="funnel" presStyleLbl="trAlignAcc1" presStyleIdx="0" presStyleCnt="1" custLinFactNeighborX="647" custLinFactNeighborY="-1676"/>
      <dgm:spPr/>
    </dgm:pt>
  </dgm:ptLst>
  <dgm:cxnLst>
    <dgm:cxn modelId="{AEB8E3E0-71FD-41F1-B9D6-1FECC0038346}" type="presOf" srcId="{CD9E41A3-168B-47C1-A14E-EFF06DD8478F}" destId="{28E28FB3-7E62-4B29-A3D3-85BAC0ED4716}" srcOrd="0" destOrd="0" presId="urn:microsoft.com/office/officeart/2005/8/layout/funnel1"/>
    <dgm:cxn modelId="{9C20DB5E-4406-492C-B1C9-B0E1A34480C8}" srcId="{501E02D5-C95A-4E0C-89F5-E7FB885C6575}" destId="{BBAFAD05-74B4-4A88-BF2D-8297DEF78C2E}" srcOrd="0" destOrd="0" parTransId="{80608979-94B6-4194-8687-7A52E16D273B}" sibTransId="{6B80BCEB-29F7-4FB8-B756-9694F23E1D73}"/>
    <dgm:cxn modelId="{27AA98D7-DD10-44C4-9505-0CC8BEB1201D}" type="presOf" srcId="{501E02D5-C95A-4E0C-89F5-E7FB885C6575}" destId="{DE675C37-2FFD-462E-A90E-1A1136AB5001}" srcOrd="0" destOrd="0" presId="urn:microsoft.com/office/officeart/2005/8/layout/funnel1"/>
    <dgm:cxn modelId="{368485FB-32D9-4D17-BA10-D3FEDA76BF5A}" srcId="{501E02D5-C95A-4E0C-89F5-E7FB885C6575}" destId="{603308C9-3398-4BBF-A2BA-833D890BB620}" srcOrd="1" destOrd="0" parTransId="{75AC7762-3FED-45D5-8012-B8E5AEDBE87B}" sibTransId="{28B1BB93-091C-4824-BEB8-624E9A5BEA15}"/>
    <dgm:cxn modelId="{1F4D5670-7F01-4EBD-9636-F6A38AC65F20}" srcId="{501E02D5-C95A-4E0C-89F5-E7FB885C6575}" destId="{6EA2DD57-E2E8-4CBB-A7F5-4D7BC87B0CB1}" srcOrd="2" destOrd="0" parTransId="{86FA79D9-EC8F-4ECD-9C50-C297F0EFC37B}" sibTransId="{4B83AF85-352D-4523-930E-F0E5A11EF3C5}"/>
    <dgm:cxn modelId="{B2188AB2-74AE-463E-85A0-8EB0279C01DA}" srcId="{501E02D5-C95A-4E0C-89F5-E7FB885C6575}" destId="{CD9E41A3-168B-47C1-A14E-EFF06DD8478F}" srcOrd="3" destOrd="0" parTransId="{28D32C76-F538-4707-8966-9B2DD65A2E73}" sibTransId="{CAFBA55F-610B-47DE-87F8-9E82DD4BA9C1}"/>
    <dgm:cxn modelId="{2B6A8D78-1C4A-4678-9D8D-6B41F9452313}" type="presOf" srcId="{BBAFAD05-74B4-4A88-BF2D-8297DEF78C2E}" destId="{D63A2D3B-3D8B-46CE-9514-D56B1953594C}" srcOrd="0" destOrd="0" presId="urn:microsoft.com/office/officeart/2005/8/layout/funnel1"/>
    <dgm:cxn modelId="{A79B7C64-EA64-446B-8F29-8920F731C37A}" type="presOf" srcId="{6EA2DD57-E2E8-4CBB-A7F5-4D7BC87B0CB1}" destId="{B018D315-61CF-4462-BB74-3E4040B9FBD1}" srcOrd="0" destOrd="0" presId="urn:microsoft.com/office/officeart/2005/8/layout/funnel1"/>
    <dgm:cxn modelId="{F89758E4-E94A-4590-A4C6-D789A705BBF8}" type="presOf" srcId="{603308C9-3398-4BBF-A2BA-833D890BB620}" destId="{3AF24318-0355-48DD-826C-AE7DFAF500FC}" srcOrd="0" destOrd="0" presId="urn:microsoft.com/office/officeart/2005/8/layout/funnel1"/>
    <dgm:cxn modelId="{8260DBF9-363B-4726-9509-FDBBFBFAC3E6}" type="presParOf" srcId="{DE675C37-2FFD-462E-A90E-1A1136AB5001}" destId="{636ACBF4-0210-4C46-A912-AECDD469DFFB}" srcOrd="0" destOrd="0" presId="urn:microsoft.com/office/officeart/2005/8/layout/funnel1"/>
    <dgm:cxn modelId="{19C5C8E3-2853-408C-AD2A-B1E063E59154}" type="presParOf" srcId="{DE675C37-2FFD-462E-A90E-1A1136AB5001}" destId="{E8238CB3-65FD-47A4-B760-529AA984AE3A}" srcOrd="1" destOrd="0" presId="urn:microsoft.com/office/officeart/2005/8/layout/funnel1"/>
    <dgm:cxn modelId="{A37CF04B-49E9-40C5-9307-5FF6DF0E5084}" type="presParOf" srcId="{DE675C37-2FFD-462E-A90E-1A1136AB5001}" destId="{28E28FB3-7E62-4B29-A3D3-85BAC0ED4716}" srcOrd="2" destOrd="0" presId="urn:microsoft.com/office/officeart/2005/8/layout/funnel1"/>
    <dgm:cxn modelId="{63C8EFF1-BA56-470D-B0D5-DD756638AF02}" type="presParOf" srcId="{DE675C37-2FFD-462E-A90E-1A1136AB5001}" destId="{B018D315-61CF-4462-BB74-3E4040B9FBD1}" srcOrd="3" destOrd="0" presId="urn:microsoft.com/office/officeart/2005/8/layout/funnel1"/>
    <dgm:cxn modelId="{8ACF282B-EA95-4451-8F7F-93577764A379}" type="presParOf" srcId="{DE675C37-2FFD-462E-A90E-1A1136AB5001}" destId="{3AF24318-0355-48DD-826C-AE7DFAF500FC}" srcOrd="4" destOrd="0" presId="urn:microsoft.com/office/officeart/2005/8/layout/funnel1"/>
    <dgm:cxn modelId="{6C689A77-D553-42D4-B535-281A71FFC633}" type="presParOf" srcId="{DE675C37-2FFD-462E-A90E-1A1136AB5001}" destId="{D63A2D3B-3D8B-46CE-9514-D56B1953594C}" srcOrd="5" destOrd="0" presId="urn:microsoft.com/office/officeart/2005/8/layout/funnel1"/>
    <dgm:cxn modelId="{8C292941-E896-464B-8541-1199EFBC944A}" type="presParOf" srcId="{DE675C37-2FFD-462E-A90E-1A1136AB5001}" destId="{03DB7883-B20E-42F8-B7A7-AEDED6FD6D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6F87F-E846-4419-858E-672E635D34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443666-996B-4E35-8B0D-5721C6E52043}">
      <dgm:prSet phldrT="[文字]"/>
      <dgm:spPr>
        <a:solidFill>
          <a:srgbClr val="21B0F7"/>
        </a:solidFill>
      </dgm:spPr>
      <dgm:t>
        <a:bodyPr/>
        <a:lstStyle/>
        <a:p>
          <a:r>
            <a:rPr lang="zh-TW" altLang="en-US" dirty="0"/>
            <a:t>防堵境外移入</a:t>
          </a:r>
        </a:p>
      </dgm:t>
    </dgm:pt>
    <dgm:pt modelId="{693E51D4-2A90-4684-B9F9-56027B883EFF}" type="parTrans" cxnId="{DC123B8F-AC75-4BE9-ABF0-F52849DF5A92}">
      <dgm:prSet/>
      <dgm:spPr/>
      <dgm:t>
        <a:bodyPr/>
        <a:lstStyle/>
        <a:p>
          <a:endParaRPr lang="zh-TW" altLang="en-US"/>
        </a:p>
      </dgm:t>
    </dgm:pt>
    <dgm:pt modelId="{8E7F148C-5C8F-42DD-A80C-0FB85F77173D}" type="sibTrans" cxnId="{DC123B8F-AC75-4BE9-ABF0-F52849DF5A92}">
      <dgm:prSet/>
      <dgm:spPr/>
      <dgm:t>
        <a:bodyPr/>
        <a:lstStyle/>
        <a:p>
          <a:endParaRPr lang="zh-TW" altLang="en-US"/>
        </a:p>
      </dgm:t>
    </dgm:pt>
    <dgm:pt modelId="{672FB38F-AC73-46F5-A0A2-270A88CDE3E0}">
      <dgm:prSet phldrT="[文字]"/>
      <dgm:spPr>
        <a:solidFill>
          <a:srgbClr val="FF6600"/>
        </a:solidFill>
      </dgm:spPr>
      <dgm:t>
        <a:bodyPr/>
        <a:lstStyle/>
        <a:p>
          <a:r>
            <a:rPr lang="zh-TW" altLang="en-US" dirty="0"/>
            <a:t>遏止本土蔓延</a:t>
          </a:r>
        </a:p>
      </dgm:t>
    </dgm:pt>
    <dgm:pt modelId="{4299D25D-7897-4247-8610-21DEE35B058A}" type="parTrans" cxnId="{73669E13-0E5D-43E2-AFCC-DFDB6AF37282}">
      <dgm:prSet/>
      <dgm:spPr/>
      <dgm:t>
        <a:bodyPr/>
        <a:lstStyle/>
        <a:p>
          <a:endParaRPr lang="zh-TW" altLang="en-US"/>
        </a:p>
      </dgm:t>
    </dgm:pt>
    <dgm:pt modelId="{EBC4405B-8E42-45CE-B49E-E29DF9B9BC6B}" type="sibTrans" cxnId="{73669E13-0E5D-43E2-AFCC-DFDB6AF37282}">
      <dgm:prSet/>
      <dgm:spPr/>
      <dgm:t>
        <a:bodyPr/>
        <a:lstStyle/>
        <a:p>
          <a:endParaRPr lang="zh-TW" altLang="en-US"/>
        </a:p>
      </dgm:t>
    </dgm:pt>
    <dgm:pt modelId="{510BABD8-8BFA-4F97-B8DB-CC965733A822}">
      <dgm:prSet phldrT="[文字]"/>
      <dgm:spPr>
        <a:solidFill>
          <a:srgbClr val="CC66FF"/>
        </a:solidFill>
      </dgm:spPr>
      <dgm:t>
        <a:bodyPr/>
        <a:lstStyle/>
        <a:p>
          <a:r>
            <a:rPr lang="zh-TW" altLang="en-US" dirty="0"/>
            <a:t>共創健康台南</a:t>
          </a:r>
        </a:p>
      </dgm:t>
    </dgm:pt>
    <dgm:pt modelId="{0FDDC72E-D798-4A4B-BAD6-C42EE33AAC6B}" type="parTrans" cxnId="{94A361F0-0EDE-427B-846E-B11D3C22EB5B}">
      <dgm:prSet/>
      <dgm:spPr/>
      <dgm:t>
        <a:bodyPr/>
        <a:lstStyle/>
        <a:p>
          <a:endParaRPr lang="zh-TW" altLang="en-US"/>
        </a:p>
      </dgm:t>
    </dgm:pt>
    <dgm:pt modelId="{73466259-B192-440F-A1D9-DEF3880D1AB3}" type="sibTrans" cxnId="{94A361F0-0EDE-427B-846E-B11D3C22EB5B}">
      <dgm:prSet/>
      <dgm:spPr/>
      <dgm:t>
        <a:bodyPr/>
        <a:lstStyle/>
        <a:p>
          <a:endParaRPr lang="zh-TW" altLang="en-US"/>
        </a:p>
      </dgm:t>
    </dgm:pt>
    <dgm:pt modelId="{611A99BC-CA99-4347-80AA-4F856E991C4F}" type="pres">
      <dgm:prSet presAssocID="{1FB6F87F-E846-4419-858E-672E635D341B}" presName="CompostProcess" presStyleCnt="0">
        <dgm:presLayoutVars>
          <dgm:dir/>
          <dgm:resizeHandles val="exact"/>
        </dgm:presLayoutVars>
      </dgm:prSet>
      <dgm:spPr/>
    </dgm:pt>
    <dgm:pt modelId="{8945FDF4-F5D4-4BA4-AA50-6A481761F001}" type="pres">
      <dgm:prSet presAssocID="{1FB6F87F-E846-4419-858E-672E635D341B}" presName="arrow" presStyleLbl="bgShp" presStyleIdx="0" presStyleCnt="1"/>
      <dgm:spPr/>
    </dgm:pt>
    <dgm:pt modelId="{D2ADE1AD-051A-427F-8B67-AE492BB38D73}" type="pres">
      <dgm:prSet presAssocID="{1FB6F87F-E846-4419-858E-672E635D341B}" presName="linearProcess" presStyleCnt="0"/>
      <dgm:spPr/>
    </dgm:pt>
    <dgm:pt modelId="{30BC763F-3A84-4A46-9572-402B9E8967EA}" type="pres">
      <dgm:prSet presAssocID="{EE443666-996B-4E35-8B0D-5721C6E5204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B07362-BB38-4954-903E-974D887C4681}" type="pres">
      <dgm:prSet presAssocID="{8E7F148C-5C8F-42DD-A80C-0FB85F77173D}" presName="sibTrans" presStyleCnt="0"/>
      <dgm:spPr/>
    </dgm:pt>
    <dgm:pt modelId="{446F081E-0BE6-434A-8BE8-8236214E89F8}" type="pres">
      <dgm:prSet presAssocID="{672FB38F-AC73-46F5-A0A2-270A88CDE3E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3056E9-BCEC-4D5C-B73F-8DE1B2B43FFA}" type="pres">
      <dgm:prSet presAssocID="{EBC4405B-8E42-45CE-B49E-E29DF9B9BC6B}" presName="sibTrans" presStyleCnt="0"/>
      <dgm:spPr/>
    </dgm:pt>
    <dgm:pt modelId="{AF40C761-A973-495D-BDC0-54CEDC243679}" type="pres">
      <dgm:prSet presAssocID="{510BABD8-8BFA-4F97-B8DB-CC965733A82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C73D82-7C58-46D1-89C7-48487AA185CC}" type="presOf" srcId="{510BABD8-8BFA-4F97-B8DB-CC965733A822}" destId="{AF40C761-A973-495D-BDC0-54CEDC243679}" srcOrd="0" destOrd="0" presId="urn:microsoft.com/office/officeart/2005/8/layout/hProcess9"/>
    <dgm:cxn modelId="{DC123B8F-AC75-4BE9-ABF0-F52849DF5A92}" srcId="{1FB6F87F-E846-4419-858E-672E635D341B}" destId="{EE443666-996B-4E35-8B0D-5721C6E52043}" srcOrd="0" destOrd="0" parTransId="{693E51D4-2A90-4684-B9F9-56027B883EFF}" sibTransId="{8E7F148C-5C8F-42DD-A80C-0FB85F77173D}"/>
    <dgm:cxn modelId="{94A361F0-0EDE-427B-846E-B11D3C22EB5B}" srcId="{1FB6F87F-E846-4419-858E-672E635D341B}" destId="{510BABD8-8BFA-4F97-B8DB-CC965733A822}" srcOrd="2" destOrd="0" parTransId="{0FDDC72E-D798-4A4B-BAD6-C42EE33AAC6B}" sibTransId="{73466259-B192-440F-A1D9-DEF3880D1AB3}"/>
    <dgm:cxn modelId="{35809F14-A411-4A86-A13D-62AFA19123C6}" type="presOf" srcId="{1FB6F87F-E846-4419-858E-672E635D341B}" destId="{611A99BC-CA99-4347-80AA-4F856E991C4F}" srcOrd="0" destOrd="0" presId="urn:microsoft.com/office/officeart/2005/8/layout/hProcess9"/>
    <dgm:cxn modelId="{17490250-7029-4CDC-AEE9-C22ECA497D52}" type="presOf" srcId="{EE443666-996B-4E35-8B0D-5721C6E52043}" destId="{30BC763F-3A84-4A46-9572-402B9E8967EA}" srcOrd="0" destOrd="0" presId="urn:microsoft.com/office/officeart/2005/8/layout/hProcess9"/>
    <dgm:cxn modelId="{96A9A0A6-1640-49FE-8C02-113808A57FEE}" type="presOf" srcId="{672FB38F-AC73-46F5-A0A2-270A88CDE3E0}" destId="{446F081E-0BE6-434A-8BE8-8236214E89F8}" srcOrd="0" destOrd="0" presId="urn:microsoft.com/office/officeart/2005/8/layout/hProcess9"/>
    <dgm:cxn modelId="{73669E13-0E5D-43E2-AFCC-DFDB6AF37282}" srcId="{1FB6F87F-E846-4419-858E-672E635D341B}" destId="{672FB38F-AC73-46F5-A0A2-270A88CDE3E0}" srcOrd="1" destOrd="0" parTransId="{4299D25D-7897-4247-8610-21DEE35B058A}" sibTransId="{EBC4405B-8E42-45CE-B49E-E29DF9B9BC6B}"/>
    <dgm:cxn modelId="{5E2F47EE-306E-4964-9CEF-9A4DB4642E7C}" type="presParOf" srcId="{611A99BC-CA99-4347-80AA-4F856E991C4F}" destId="{8945FDF4-F5D4-4BA4-AA50-6A481761F001}" srcOrd="0" destOrd="0" presId="urn:microsoft.com/office/officeart/2005/8/layout/hProcess9"/>
    <dgm:cxn modelId="{295131BB-FCE2-4C46-83E6-E81429955D27}" type="presParOf" srcId="{611A99BC-CA99-4347-80AA-4F856E991C4F}" destId="{D2ADE1AD-051A-427F-8B67-AE492BB38D73}" srcOrd="1" destOrd="0" presId="urn:microsoft.com/office/officeart/2005/8/layout/hProcess9"/>
    <dgm:cxn modelId="{018F45AF-C820-470E-AA78-846D2DCCA8FE}" type="presParOf" srcId="{D2ADE1AD-051A-427F-8B67-AE492BB38D73}" destId="{30BC763F-3A84-4A46-9572-402B9E8967EA}" srcOrd="0" destOrd="0" presId="urn:microsoft.com/office/officeart/2005/8/layout/hProcess9"/>
    <dgm:cxn modelId="{9ADC0CA0-CBCC-40C6-9B8C-96EFE958284B}" type="presParOf" srcId="{D2ADE1AD-051A-427F-8B67-AE492BB38D73}" destId="{73B07362-BB38-4954-903E-974D887C4681}" srcOrd="1" destOrd="0" presId="urn:microsoft.com/office/officeart/2005/8/layout/hProcess9"/>
    <dgm:cxn modelId="{81D1D835-EF62-41AD-A10F-C95040C87B6D}" type="presParOf" srcId="{D2ADE1AD-051A-427F-8B67-AE492BB38D73}" destId="{446F081E-0BE6-434A-8BE8-8236214E89F8}" srcOrd="2" destOrd="0" presId="urn:microsoft.com/office/officeart/2005/8/layout/hProcess9"/>
    <dgm:cxn modelId="{D16AF0BC-125A-457A-A720-1A8750CA8968}" type="presParOf" srcId="{D2ADE1AD-051A-427F-8B67-AE492BB38D73}" destId="{DE3056E9-BCEC-4D5C-B73F-8DE1B2B43FFA}" srcOrd="3" destOrd="0" presId="urn:microsoft.com/office/officeart/2005/8/layout/hProcess9"/>
    <dgm:cxn modelId="{E770AB67-084B-480E-ADD7-0C5AC23FD80F}" type="presParOf" srcId="{D2ADE1AD-051A-427F-8B67-AE492BB38D73}" destId="{AF40C761-A973-495D-BDC0-54CEDC2436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53E5E7-B473-4CF9-B236-041F9412E58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F00CB2A-0A4B-4EC2-993B-10B7D0038A78}">
      <dgm:prSet phldrT="[文字]" custT="1"/>
      <dgm:spPr/>
      <dgm:t>
        <a:bodyPr/>
        <a:lstStyle/>
        <a:p>
          <a:r>
            <a:rPr lang="zh-TW" altLang="en-US" sz="1400" dirty="0"/>
            <a:t>配合局處需求</a:t>
          </a:r>
        </a:p>
      </dgm:t>
    </dgm:pt>
    <dgm:pt modelId="{F8151339-01B4-4EE9-96C9-908A6321251A}" type="parTrans" cxnId="{8BD1173D-EC8F-4E1B-A722-7EF8218CF1EC}">
      <dgm:prSet/>
      <dgm:spPr/>
      <dgm:t>
        <a:bodyPr/>
        <a:lstStyle/>
        <a:p>
          <a:endParaRPr lang="zh-TW" altLang="en-US"/>
        </a:p>
      </dgm:t>
    </dgm:pt>
    <dgm:pt modelId="{47BE6E5E-88E0-468B-8FEB-28689C065D13}" type="sibTrans" cxnId="{8BD1173D-EC8F-4E1B-A722-7EF8218CF1EC}">
      <dgm:prSet/>
      <dgm:spPr/>
      <dgm:t>
        <a:bodyPr/>
        <a:lstStyle/>
        <a:p>
          <a:endParaRPr lang="zh-TW" altLang="en-US"/>
        </a:p>
      </dgm:t>
    </dgm:pt>
    <dgm:pt modelId="{090FCE21-0264-4356-8FE2-8E253C64ECB6}">
      <dgm:prSet phldrT="[文字]" custT="1"/>
      <dgm:spPr/>
      <dgm:t>
        <a:bodyPr/>
        <a:lstStyle/>
        <a:p>
          <a:r>
            <a:rPr lang="zh-TW" altLang="en-US" sz="1400" dirty="0"/>
            <a:t>維護校園飲水衛生</a:t>
          </a:r>
        </a:p>
      </dgm:t>
    </dgm:pt>
    <dgm:pt modelId="{70394B2A-7C91-4DF8-8790-868947E6E88A}" type="parTrans" cxnId="{FBCC5295-9DA7-4492-B834-E95593B962DD}">
      <dgm:prSet/>
      <dgm:spPr/>
      <dgm:t>
        <a:bodyPr/>
        <a:lstStyle/>
        <a:p>
          <a:endParaRPr lang="zh-TW" altLang="en-US"/>
        </a:p>
      </dgm:t>
    </dgm:pt>
    <dgm:pt modelId="{B87018C7-3EDA-4C31-A4FA-C603A8AF34BB}" type="sibTrans" cxnId="{FBCC5295-9DA7-4492-B834-E95593B962DD}">
      <dgm:prSet/>
      <dgm:spPr/>
      <dgm:t>
        <a:bodyPr/>
        <a:lstStyle/>
        <a:p>
          <a:endParaRPr lang="zh-TW" altLang="en-US"/>
        </a:p>
      </dgm:t>
    </dgm:pt>
    <dgm:pt modelId="{BFBF3DFE-9776-4CE4-AF25-A5E4AA2E2C8B}">
      <dgm:prSet phldrT="[文字]" custT="1"/>
      <dgm:spPr/>
      <dgm:t>
        <a:bodyPr/>
        <a:lstStyle/>
        <a:p>
          <a:r>
            <a:rPr lang="zh-TW" altLang="en-US" sz="1400" dirty="0"/>
            <a:t>保障學童健康</a:t>
          </a:r>
        </a:p>
      </dgm:t>
    </dgm:pt>
    <dgm:pt modelId="{ED4BACF5-673C-451E-A073-7A1EFAF4A4C3}" type="parTrans" cxnId="{855EB467-DF7A-404D-A64C-3790F6086F78}">
      <dgm:prSet/>
      <dgm:spPr/>
      <dgm:t>
        <a:bodyPr/>
        <a:lstStyle/>
        <a:p>
          <a:endParaRPr lang="zh-TW" altLang="en-US"/>
        </a:p>
      </dgm:t>
    </dgm:pt>
    <dgm:pt modelId="{5F250224-9D47-4001-82C5-85E0A7D3FE7B}" type="sibTrans" cxnId="{855EB467-DF7A-404D-A64C-3790F6086F78}">
      <dgm:prSet/>
      <dgm:spPr/>
      <dgm:t>
        <a:bodyPr/>
        <a:lstStyle/>
        <a:p>
          <a:endParaRPr lang="zh-TW" altLang="en-US"/>
        </a:p>
      </dgm:t>
    </dgm:pt>
    <dgm:pt modelId="{95E1DCE9-35A6-454F-9C86-1DD799B81942}" type="pres">
      <dgm:prSet presAssocID="{5D53E5E7-B473-4CF9-B236-041F9412E58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7DAD8D9-C3F9-4C15-BBAF-98568F0C0CB3}" type="pres">
      <dgm:prSet presAssocID="{EF00CB2A-0A4B-4EC2-993B-10B7D0038A78}" presName="Accent1" presStyleCnt="0"/>
      <dgm:spPr/>
    </dgm:pt>
    <dgm:pt modelId="{8B1A1F7D-A08B-463F-BF4C-4755D3972255}" type="pres">
      <dgm:prSet presAssocID="{EF00CB2A-0A4B-4EC2-993B-10B7D0038A78}" presName="Accent" presStyleLbl="node1" presStyleIdx="0" presStyleCnt="3"/>
      <dgm:spPr>
        <a:solidFill>
          <a:srgbClr val="FF6600"/>
        </a:solidFill>
      </dgm:spPr>
    </dgm:pt>
    <dgm:pt modelId="{EFDDA236-4886-4B65-BE75-1B0644BDE24A}" type="pres">
      <dgm:prSet presAssocID="{EF00CB2A-0A4B-4EC2-993B-10B7D0038A7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FB7566-2309-410E-BCB0-1FC93B6D9F97}" type="pres">
      <dgm:prSet presAssocID="{090FCE21-0264-4356-8FE2-8E253C64ECB6}" presName="Accent2" presStyleCnt="0"/>
      <dgm:spPr/>
    </dgm:pt>
    <dgm:pt modelId="{EFB0DA62-7356-4248-9E2C-69283FD29BFE}" type="pres">
      <dgm:prSet presAssocID="{090FCE21-0264-4356-8FE2-8E253C64ECB6}" presName="Accent" presStyleLbl="node1" presStyleIdx="1" presStyleCnt="3"/>
      <dgm:spPr>
        <a:solidFill>
          <a:schemeClr val="accent1"/>
        </a:solidFill>
      </dgm:spPr>
    </dgm:pt>
    <dgm:pt modelId="{2315F34A-6A4A-44F5-A1D3-E815B0FA0CA8}" type="pres">
      <dgm:prSet presAssocID="{090FCE21-0264-4356-8FE2-8E253C64ECB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14688-D298-48B0-ACEB-91C7B12CF1DF}" type="pres">
      <dgm:prSet presAssocID="{BFBF3DFE-9776-4CE4-AF25-A5E4AA2E2C8B}" presName="Accent3" presStyleCnt="0"/>
      <dgm:spPr/>
    </dgm:pt>
    <dgm:pt modelId="{373777E0-4943-4FFE-8746-6E2B60768E47}" type="pres">
      <dgm:prSet presAssocID="{BFBF3DFE-9776-4CE4-AF25-A5E4AA2E2C8B}" presName="Accent" presStyleLbl="node1" presStyleIdx="2" presStyleCnt="3"/>
      <dgm:spPr>
        <a:solidFill>
          <a:srgbClr val="6699FF"/>
        </a:solidFill>
      </dgm:spPr>
    </dgm:pt>
    <dgm:pt modelId="{7F961E0A-EF9B-4C82-B6AC-B1FCBD889C2F}" type="pres">
      <dgm:prSet presAssocID="{BFBF3DFE-9776-4CE4-AF25-A5E4AA2E2C8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D1173D-EC8F-4E1B-A722-7EF8218CF1EC}" srcId="{5D53E5E7-B473-4CF9-B236-041F9412E58E}" destId="{EF00CB2A-0A4B-4EC2-993B-10B7D0038A78}" srcOrd="0" destOrd="0" parTransId="{F8151339-01B4-4EE9-96C9-908A6321251A}" sibTransId="{47BE6E5E-88E0-468B-8FEB-28689C065D13}"/>
    <dgm:cxn modelId="{823DBE31-22BF-4FCE-98B9-B51E06BBBF60}" type="presOf" srcId="{5D53E5E7-B473-4CF9-B236-041F9412E58E}" destId="{95E1DCE9-35A6-454F-9C86-1DD799B81942}" srcOrd="0" destOrd="0" presId="urn:microsoft.com/office/officeart/2009/layout/CircleArrowProcess"/>
    <dgm:cxn modelId="{855EB467-DF7A-404D-A64C-3790F6086F78}" srcId="{5D53E5E7-B473-4CF9-B236-041F9412E58E}" destId="{BFBF3DFE-9776-4CE4-AF25-A5E4AA2E2C8B}" srcOrd="2" destOrd="0" parTransId="{ED4BACF5-673C-451E-A073-7A1EFAF4A4C3}" sibTransId="{5F250224-9D47-4001-82C5-85E0A7D3FE7B}"/>
    <dgm:cxn modelId="{877AFA78-1BB5-4CE5-86F1-5C54D1489E63}" type="presOf" srcId="{EF00CB2A-0A4B-4EC2-993B-10B7D0038A78}" destId="{EFDDA236-4886-4B65-BE75-1B0644BDE24A}" srcOrd="0" destOrd="0" presId="urn:microsoft.com/office/officeart/2009/layout/CircleArrowProcess"/>
    <dgm:cxn modelId="{86617201-42B6-4561-90FE-9BD29C6ABF94}" type="presOf" srcId="{090FCE21-0264-4356-8FE2-8E253C64ECB6}" destId="{2315F34A-6A4A-44F5-A1D3-E815B0FA0CA8}" srcOrd="0" destOrd="0" presId="urn:microsoft.com/office/officeart/2009/layout/CircleArrowProcess"/>
    <dgm:cxn modelId="{6394887A-7A4E-4942-ACDF-EB1B712DC4AF}" type="presOf" srcId="{BFBF3DFE-9776-4CE4-AF25-A5E4AA2E2C8B}" destId="{7F961E0A-EF9B-4C82-B6AC-B1FCBD889C2F}" srcOrd="0" destOrd="0" presId="urn:microsoft.com/office/officeart/2009/layout/CircleArrowProcess"/>
    <dgm:cxn modelId="{FBCC5295-9DA7-4492-B834-E95593B962DD}" srcId="{5D53E5E7-B473-4CF9-B236-041F9412E58E}" destId="{090FCE21-0264-4356-8FE2-8E253C64ECB6}" srcOrd="1" destOrd="0" parTransId="{70394B2A-7C91-4DF8-8790-868947E6E88A}" sibTransId="{B87018C7-3EDA-4C31-A4FA-C603A8AF34BB}"/>
    <dgm:cxn modelId="{53AF2B95-E09B-4F45-BC40-C59B5F126499}" type="presParOf" srcId="{95E1DCE9-35A6-454F-9C86-1DD799B81942}" destId="{D7DAD8D9-C3F9-4C15-BBAF-98568F0C0CB3}" srcOrd="0" destOrd="0" presId="urn:microsoft.com/office/officeart/2009/layout/CircleArrowProcess"/>
    <dgm:cxn modelId="{6579DE77-67E0-48EB-BAF4-0B3B93945F1F}" type="presParOf" srcId="{D7DAD8D9-C3F9-4C15-BBAF-98568F0C0CB3}" destId="{8B1A1F7D-A08B-463F-BF4C-4755D3972255}" srcOrd="0" destOrd="0" presId="urn:microsoft.com/office/officeart/2009/layout/CircleArrowProcess"/>
    <dgm:cxn modelId="{33BA05EE-4B3A-43DC-BC6C-53308EFDE3EA}" type="presParOf" srcId="{95E1DCE9-35A6-454F-9C86-1DD799B81942}" destId="{EFDDA236-4886-4B65-BE75-1B0644BDE24A}" srcOrd="1" destOrd="0" presId="urn:microsoft.com/office/officeart/2009/layout/CircleArrowProcess"/>
    <dgm:cxn modelId="{D064CD41-3603-4245-9B28-FDD1D4A4AE53}" type="presParOf" srcId="{95E1DCE9-35A6-454F-9C86-1DD799B81942}" destId="{66FB7566-2309-410E-BCB0-1FC93B6D9F97}" srcOrd="2" destOrd="0" presId="urn:microsoft.com/office/officeart/2009/layout/CircleArrowProcess"/>
    <dgm:cxn modelId="{55784E43-5506-4CB6-AC31-5556E8142F94}" type="presParOf" srcId="{66FB7566-2309-410E-BCB0-1FC93B6D9F97}" destId="{EFB0DA62-7356-4248-9E2C-69283FD29BFE}" srcOrd="0" destOrd="0" presId="urn:microsoft.com/office/officeart/2009/layout/CircleArrowProcess"/>
    <dgm:cxn modelId="{1C555B74-6D73-49A8-98D8-53B0E5FBA34D}" type="presParOf" srcId="{95E1DCE9-35A6-454F-9C86-1DD799B81942}" destId="{2315F34A-6A4A-44F5-A1D3-E815B0FA0CA8}" srcOrd="3" destOrd="0" presId="urn:microsoft.com/office/officeart/2009/layout/CircleArrowProcess"/>
    <dgm:cxn modelId="{BA3A77EC-087D-4D6C-859B-5E3384F377D8}" type="presParOf" srcId="{95E1DCE9-35A6-454F-9C86-1DD799B81942}" destId="{28C14688-D298-48B0-ACEB-91C7B12CF1DF}" srcOrd="4" destOrd="0" presId="urn:microsoft.com/office/officeart/2009/layout/CircleArrowProcess"/>
    <dgm:cxn modelId="{3F1F6501-D494-4C05-8927-CF4DD03C5F3E}" type="presParOf" srcId="{28C14688-D298-48B0-ACEB-91C7B12CF1DF}" destId="{373777E0-4943-4FFE-8746-6E2B60768E47}" srcOrd="0" destOrd="0" presId="urn:microsoft.com/office/officeart/2009/layout/CircleArrowProcess"/>
    <dgm:cxn modelId="{5457DFE1-F068-442D-9A77-356A85FE0049}" type="presParOf" srcId="{95E1DCE9-35A6-454F-9C86-1DD799B81942}" destId="{7F961E0A-EF9B-4C82-B6AC-B1FCBD889C2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C42EFB-F15A-46D2-A51D-26F5B68E04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E11B126-3F86-4E7F-9672-E087CF76A0EA}">
      <dgm:prSet phldrT="[文字]" custT="1"/>
      <dgm:spPr>
        <a:solidFill>
          <a:srgbClr val="C00000"/>
        </a:solidFill>
      </dgm:spPr>
      <dgm:t>
        <a:bodyPr/>
        <a:lstStyle/>
        <a:p>
          <a:r>
            <a:rPr lang="zh-TW" altLang="en-US" sz="1600" dirty="0"/>
            <a:t>檢驗資源共享</a:t>
          </a:r>
        </a:p>
      </dgm:t>
    </dgm:pt>
    <dgm:pt modelId="{0902E0F7-4FC6-4407-916A-41D3478A29A9}" type="parTrans" cxnId="{1FD19D78-23C9-4CED-8BB0-7A9F81310D92}">
      <dgm:prSet/>
      <dgm:spPr/>
      <dgm:t>
        <a:bodyPr/>
        <a:lstStyle/>
        <a:p>
          <a:endParaRPr lang="zh-TW" altLang="en-US"/>
        </a:p>
      </dgm:t>
    </dgm:pt>
    <dgm:pt modelId="{86C0264E-98BB-49DF-B139-676BBCCA7ADE}" type="sibTrans" cxnId="{1FD19D78-23C9-4CED-8BB0-7A9F81310D92}">
      <dgm:prSet/>
      <dgm:spPr/>
      <dgm:t>
        <a:bodyPr/>
        <a:lstStyle/>
        <a:p>
          <a:endParaRPr lang="zh-TW" altLang="en-US"/>
        </a:p>
      </dgm:t>
    </dgm:pt>
    <dgm:pt modelId="{0EFFD95D-62FE-4DC0-9275-DBE5E6824663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/>
            <a:t>農業局</a:t>
          </a:r>
        </a:p>
      </dgm:t>
    </dgm:pt>
    <dgm:pt modelId="{1DBC73E7-7377-4110-9B9A-374234DA268C}" type="parTrans" cxnId="{A5F9BDD1-B990-4190-A37B-3C684A720354}">
      <dgm:prSet/>
      <dgm:spPr/>
      <dgm:t>
        <a:bodyPr/>
        <a:lstStyle/>
        <a:p>
          <a:endParaRPr lang="zh-TW" altLang="en-US"/>
        </a:p>
      </dgm:t>
    </dgm:pt>
    <dgm:pt modelId="{0E9A57D9-E778-47E6-AAA9-B41FBF1AC33E}" type="sibTrans" cxnId="{A5F9BDD1-B990-4190-A37B-3C684A720354}">
      <dgm:prSet/>
      <dgm:spPr/>
      <dgm:t>
        <a:bodyPr/>
        <a:lstStyle/>
        <a:p>
          <a:endParaRPr lang="zh-TW" altLang="en-US"/>
        </a:p>
      </dgm:t>
    </dgm:pt>
    <dgm:pt modelId="{194597EA-4EDC-4C13-976B-B5317C1B7BDF}">
      <dgm:prSet phldrT="[文字]"/>
      <dgm:spPr>
        <a:solidFill>
          <a:srgbClr val="FF6600"/>
        </a:solidFill>
      </dgm:spPr>
      <dgm:t>
        <a:bodyPr/>
        <a:lstStyle/>
        <a:p>
          <a:r>
            <a:rPr lang="zh-TW" altLang="en-US" dirty="0"/>
            <a:t>警察局</a:t>
          </a:r>
        </a:p>
      </dgm:t>
    </dgm:pt>
    <dgm:pt modelId="{B2A44E9D-5FCF-4966-874B-93356D8EF23C}" type="parTrans" cxnId="{E475C30C-94AD-4F19-B294-D0654EB7BC76}">
      <dgm:prSet/>
      <dgm:spPr/>
      <dgm:t>
        <a:bodyPr/>
        <a:lstStyle/>
        <a:p>
          <a:endParaRPr lang="zh-TW" altLang="en-US"/>
        </a:p>
      </dgm:t>
    </dgm:pt>
    <dgm:pt modelId="{D47D4543-4CEE-4494-A4DB-9A2AAB12697A}" type="sibTrans" cxnId="{E475C30C-94AD-4F19-B294-D0654EB7BC76}">
      <dgm:prSet/>
      <dgm:spPr/>
      <dgm:t>
        <a:bodyPr/>
        <a:lstStyle/>
        <a:p>
          <a:endParaRPr lang="zh-TW" altLang="en-US"/>
        </a:p>
      </dgm:t>
    </dgm:pt>
    <dgm:pt modelId="{6D06C7B2-5FCB-4943-B17D-E6D81106B1F0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/>
            <a:t>教育局</a:t>
          </a:r>
        </a:p>
      </dgm:t>
    </dgm:pt>
    <dgm:pt modelId="{F11D38B4-FA0F-45F6-8569-E026429C16F4}" type="parTrans" cxnId="{2222F895-B2CF-4BF8-9015-2CA6E6D6529A}">
      <dgm:prSet/>
      <dgm:spPr/>
      <dgm:t>
        <a:bodyPr/>
        <a:lstStyle/>
        <a:p>
          <a:endParaRPr lang="zh-TW" altLang="en-US"/>
        </a:p>
      </dgm:t>
    </dgm:pt>
    <dgm:pt modelId="{F6BE5FD3-F541-4522-BA93-80EFEF1E2DF0}" type="sibTrans" cxnId="{2222F895-B2CF-4BF8-9015-2CA6E6D6529A}">
      <dgm:prSet/>
      <dgm:spPr/>
      <dgm:t>
        <a:bodyPr/>
        <a:lstStyle/>
        <a:p>
          <a:endParaRPr lang="zh-TW" altLang="en-US"/>
        </a:p>
      </dgm:t>
    </dgm:pt>
    <dgm:pt modelId="{56B5CB2A-CD6A-4191-B1CB-941412D93FEA}">
      <dgm:prSet phldrT="[文字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dirty="0"/>
            <a:t>財稅局</a:t>
          </a:r>
          <a:endParaRPr lang="en-US" altLang="zh-TW" dirty="0"/>
        </a:p>
      </dgm:t>
    </dgm:pt>
    <dgm:pt modelId="{D571F498-7805-4C19-8A69-2E520C761A04}" type="parTrans" cxnId="{E88D3701-484C-491B-9A5D-9B77A7218FA2}">
      <dgm:prSet/>
      <dgm:spPr/>
      <dgm:t>
        <a:bodyPr/>
        <a:lstStyle/>
        <a:p>
          <a:endParaRPr lang="zh-TW" altLang="en-US"/>
        </a:p>
      </dgm:t>
    </dgm:pt>
    <dgm:pt modelId="{4B44A35E-EF34-4877-99BB-F8E6F1DD4D9A}" type="sibTrans" cxnId="{E88D3701-484C-491B-9A5D-9B77A7218FA2}">
      <dgm:prSet/>
      <dgm:spPr/>
      <dgm:t>
        <a:bodyPr/>
        <a:lstStyle/>
        <a:p>
          <a:endParaRPr lang="zh-TW" altLang="en-US"/>
        </a:p>
      </dgm:t>
    </dgm:pt>
    <dgm:pt modelId="{4238F4D9-7BE7-4928-A459-D297C11CDFC7}">
      <dgm:prSet phldrT="[文字]"/>
      <dgm:spPr>
        <a:solidFill>
          <a:srgbClr val="CC66FF"/>
        </a:solidFill>
      </dgm:spPr>
      <dgm:t>
        <a:bodyPr/>
        <a:lstStyle/>
        <a:p>
          <a:r>
            <a:rPr lang="zh-TW" altLang="en-US" dirty="0"/>
            <a:t>登防中心</a:t>
          </a:r>
          <a:endParaRPr lang="en-US" altLang="zh-TW" dirty="0"/>
        </a:p>
      </dgm:t>
    </dgm:pt>
    <dgm:pt modelId="{4D1524D5-E704-4820-BF6E-2EC7BD5A3208}" type="parTrans" cxnId="{4B78BF40-003E-4989-B2A1-F1B93AE611A8}">
      <dgm:prSet/>
      <dgm:spPr/>
      <dgm:t>
        <a:bodyPr/>
        <a:lstStyle/>
        <a:p>
          <a:endParaRPr lang="zh-TW" altLang="en-US"/>
        </a:p>
      </dgm:t>
    </dgm:pt>
    <dgm:pt modelId="{04E3F7D6-2934-4097-8A3F-611A0050DAFB}" type="sibTrans" cxnId="{4B78BF40-003E-4989-B2A1-F1B93AE611A8}">
      <dgm:prSet/>
      <dgm:spPr/>
      <dgm:t>
        <a:bodyPr/>
        <a:lstStyle/>
        <a:p>
          <a:endParaRPr lang="zh-TW" altLang="en-US"/>
        </a:p>
      </dgm:t>
    </dgm:pt>
    <dgm:pt modelId="{5FD68917-E775-4632-BED6-20E827D2156D}" type="pres">
      <dgm:prSet presAssocID="{CAC42EFB-F15A-46D2-A51D-26F5B68E04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D107C1-94CB-4A7D-B1EF-8B9BFAF4B3A9}" type="pres">
      <dgm:prSet presAssocID="{2E11B126-3F86-4E7F-9672-E087CF76A0E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B8FA4F4A-0AD1-46D7-AE6F-9B8A4E8CA67D}" type="pres">
      <dgm:prSet presAssocID="{1DBC73E7-7377-4110-9B9A-374234DA268C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1AF1CBB8-E1F0-4FE9-B765-9217FE2B6219}" type="pres">
      <dgm:prSet presAssocID="{1DBC73E7-7377-4110-9B9A-374234DA268C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CC14FE36-6995-447E-BD25-A3CDC3D76082}" type="pres">
      <dgm:prSet presAssocID="{0EFFD95D-62FE-4DC0-9275-DBE5E68246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BAA270-3E4C-4792-B3BA-C39FE35D02B6}" type="pres">
      <dgm:prSet presAssocID="{B2A44E9D-5FCF-4966-874B-93356D8EF23C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E2DEBF44-C8AA-4A23-B6FB-105F711A44D7}" type="pres">
      <dgm:prSet presAssocID="{B2A44E9D-5FCF-4966-874B-93356D8EF23C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945BBEA2-D2CE-487A-8C98-D6BF816EAA48}" type="pres">
      <dgm:prSet presAssocID="{194597EA-4EDC-4C13-976B-B5317C1B7B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1455E0-4872-4EBE-973B-83ED7A323705}" type="pres">
      <dgm:prSet presAssocID="{F11D38B4-FA0F-45F6-8569-E026429C16F4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E5CAF419-EBE0-47B7-90FB-2D49CC8421EA}" type="pres">
      <dgm:prSet presAssocID="{F11D38B4-FA0F-45F6-8569-E026429C16F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520C2709-93C6-481C-8E1F-080CE950E6CA}" type="pres">
      <dgm:prSet presAssocID="{6D06C7B2-5FCB-4943-B17D-E6D81106B1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399F41-F4B5-4B31-8D2A-D7A54DB3CCA6}" type="pres">
      <dgm:prSet presAssocID="{D571F498-7805-4C19-8A69-2E520C761A04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AF960D4B-740D-4D18-96DA-F454EA1486E5}" type="pres">
      <dgm:prSet presAssocID="{D571F498-7805-4C19-8A69-2E520C761A04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8D7AEDE9-B754-4BCB-ACA9-5F769B6926DB}" type="pres">
      <dgm:prSet presAssocID="{56B5CB2A-CD6A-4191-B1CB-941412D93F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7C15EA-B9ED-4674-A104-3A7C69128325}" type="pres">
      <dgm:prSet presAssocID="{4D1524D5-E704-4820-BF6E-2EC7BD5A3208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1C0046E7-93AE-4620-A377-D1E03BA98560}" type="pres">
      <dgm:prSet presAssocID="{4D1524D5-E704-4820-BF6E-2EC7BD5A3208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E130D843-DFF9-49B9-9ADE-A68163136FFD}" type="pres">
      <dgm:prSet presAssocID="{4238F4D9-7BE7-4928-A459-D297C11CDF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2757D-8B98-4C2D-9EF5-4ACE23474299}" type="presOf" srcId="{B2A44E9D-5FCF-4966-874B-93356D8EF23C}" destId="{DEBAA270-3E4C-4792-B3BA-C39FE35D02B6}" srcOrd="0" destOrd="0" presId="urn:microsoft.com/office/officeart/2005/8/layout/radial5"/>
    <dgm:cxn modelId="{3857FF8E-DD08-4084-A4A0-5E107CB2B19E}" type="presOf" srcId="{2E11B126-3F86-4E7F-9672-E087CF76A0EA}" destId="{88D107C1-94CB-4A7D-B1EF-8B9BFAF4B3A9}" srcOrd="0" destOrd="0" presId="urn:microsoft.com/office/officeart/2005/8/layout/radial5"/>
    <dgm:cxn modelId="{1FD19D78-23C9-4CED-8BB0-7A9F81310D92}" srcId="{CAC42EFB-F15A-46D2-A51D-26F5B68E04C7}" destId="{2E11B126-3F86-4E7F-9672-E087CF76A0EA}" srcOrd="0" destOrd="0" parTransId="{0902E0F7-4FC6-4407-916A-41D3478A29A9}" sibTransId="{86C0264E-98BB-49DF-B139-676BBCCA7ADE}"/>
    <dgm:cxn modelId="{BD4C5993-EBCA-4539-B4EF-7CD60BB905DA}" type="presOf" srcId="{4D1524D5-E704-4820-BF6E-2EC7BD5A3208}" destId="{F87C15EA-B9ED-4674-A104-3A7C69128325}" srcOrd="0" destOrd="0" presId="urn:microsoft.com/office/officeart/2005/8/layout/radial5"/>
    <dgm:cxn modelId="{3156364F-9012-43CE-8D9C-9294C724DD79}" type="presOf" srcId="{4D1524D5-E704-4820-BF6E-2EC7BD5A3208}" destId="{1C0046E7-93AE-4620-A377-D1E03BA98560}" srcOrd="1" destOrd="0" presId="urn:microsoft.com/office/officeart/2005/8/layout/radial5"/>
    <dgm:cxn modelId="{A015A0C1-9C69-41CB-BA3E-904FC5DF31FD}" type="presOf" srcId="{B2A44E9D-5FCF-4966-874B-93356D8EF23C}" destId="{E2DEBF44-C8AA-4A23-B6FB-105F711A44D7}" srcOrd="1" destOrd="0" presId="urn:microsoft.com/office/officeart/2005/8/layout/radial5"/>
    <dgm:cxn modelId="{AAC5C447-5DBA-41C2-B27B-31C7E5B00D96}" type="presOf" srcId="{F11D38B4-FA0F-45F6-8569-E026429C16F4}" destId="{E5CAF419-EBE0-47B7-90FB-2D49CC8421EA}" srcOrd="1" destOrd="0" presId="urn:microsoft.com/office/officeart/2005/8/layout/radial5"/>
    <dgm:cxn modelId="{32B5C9DA-E0CE-4DF8-85E8-023906BDA19C}" type="presOf" srcId="{D571F498-7805-4C19-8A69-2E520C761A04}" destId="{5E399F41-F4B5-4B31-8D2A-D7A54DB3CCA6}" srcOrd="0" destOrd="0" presId="urn:microsoft.com/office/officeart/2005/8/layout/radial5"/>
    <dgm:cxn modelId="{12BC3F31-B7BF-49BF-9339-3077BF2BAD0C}" type="presOf" srcId="{0EFFD95D-62FE-4DC0-9275-DBE5E6824663}" destId="{CC14FE36-6995-447E-BD25-A3CDC3D76082}" srcOrd="0" destOrd="0" presId="urn:microsoft.com/office/officeart/2005/8/layout/radial5"/>
    <dgm:cxn modelId="{AD146189-A95A-434F-8399-1D4BF92C365A}" type="presOf" srcId="{1DBC73E7-7377-4110-9B9A-374234DA268C}" destId="{B8FA4F4A-0AD1-46D7-AE6F-9B8A4E8CA67D}" srcOrd="0" destOrd="0" presId="urn:microsoft.com/office/officeart/2005/8/layout/radial5"/>
    <dgm:cxn modelId="{E88D3701-484C-491B-9A5D-9B77A7218FA2}" srcId="{2E11B126-3F86-4E7F-9672-E087CF76A0EA}" destId="{56B5CB2A-CD6A-4191-B1CB-941412D93FEA}" srcOrd="3" destOrd="0" parTransId="{D571F498-7805-4C19-8A69-2E520C761A04}" sibTransId="{4B44A35E-EF34-4877-99BB-F8E6F1DD4D9A}"/>
    <dgm:cxn modelId="{EE2C76DC-5B25-4A77-AA7A-6E8A57802BEE}" type="presOf" srcId="{F11D38B4-FA0F-45F6-8569-E026429C16F4}" destId="{841455E0-4872-4EBE-973B-83ED7A323705}" srcOrd="0" destOrd="0" presId="urn:microsoft.com/office/officeart/2005/8/layout/radial5"/>
    <dgm:cxn modelId="{560BF626-A71A-46CE-81D1-A6790FDA3614}" type="presOf" srcId="{56B5CB2A-CD6A-4191-B1CB-941412D93FEA}" destId="{8D7AEDE9-B754-4BCB-ACA9-5F769B6926DB}" srcOrd="0" destOrd="0" presId="urn:microsoft.com/office/officeart/2005/8/layout/radial5"/>
    <dgm:cxn modelId="{A5F9BDD1-B990-4190-A37B-3C684A720354}" srcId="{2E11B126-3F86-4E7F-9672-E087CF76A0EA}" destId="{0EFFD95D-62FE-4DC0-9275-DBE5E6824663}" srcOrd="0" destOrd="0" parTransId="{1DBC73E7-7377-4110-9B9A-374234DA268C}" sibTransId="{0E9A57D9-E778-47E6-AAA9-B41FBF1AC33E}"/>
    <dgm:cxn modelId="{E898159D-DA82-4A61-B733-663B7C519158}" type="presOf" srcId="{CAC42EFB-F15A-46D2-A51D-26F5B68E04C7}" destId="{5FD68917-E775-4632-BED6-20E827D2156D}" srcOrd="0" destOrd="0" presId="urn:microsoft.com/office/officeart/2005/8/layout/radial5"/>
    <dgm:cxn modelId="{E475C30C-94AD-4F19-B294-D0654EB7BC76}" srcId="{2E11B126-3F86-4E7F-9672-E087CF76A0EA}" destId="{194597EA-4EDC-4C13-976B-B5317C1B7BDF}" srcOrd="1" destOrd="0" parTransId="{B2A44E9D-5FCF-4966-874B-93356D8EF23C}" sibTransId="{D47D4543-4CEE-4494-A4DB-9A2AAB12697A}"/>
    <dgm:cxn modelId="{2222F895-B2CF-4BF8-9015-2CA6E6D6529A}" srcId="{2E11B126-3F86-4E7F-9672-E087CF76A0EA}" destId="{6D06C7B2-5FCB-4943-B17D-E6D81106B1F0}" srcOrd="2" destOrd="0" parTransId="{F11D38B4-FA0F-45F6-8569-E026429C16F4}" sibTransId="{F6BE5FD3-F541-4522-BA93-80EFEF1E2DF0}"/>
    <dgm:cxn modelId="{FBF2A775-80FF-4C44-A0D7-8ED1221928B0}" type="presOf" srcId="{6D06C7B2-5FCB-4943-B17D-E6D81106B1F0}" destId="{520C2709-93C6-481C-8E1F-080CE950E6CA}" srcOrd="0" destOrd="0" presId="urn:microsoft.com/office/officeart/2005/8/layout/radial5"/>
    <dgm:cxn modelId="{D61D5856-5B4C-486B-BAD5-F0D55B8DDC7B}" type="presOf" srcId="{4238F4D9-7BE7-4928-A459-D297C11CDFC7}" destId="{E130D843-DFF9-49B9-9ADE-A68163136FFD}" srcOrd="0" destOrd="0" presId="urn:microsoft.com/office/officeart/2005/8/layout/radial5"/>
    <dgm:cxn modelId="{4B78BF40-003E-4989-B2A1-F1B93AE611A8}" srcId="{2E11B126-3F86-4E7F-9672-E087CF76A0EA}" destId="{4238F4D9-7BE7-4928-A459-D297C11CDFC7}" srcOrd="4" destOrd="0" parTransId="{4D1524D5-E704-4820-BF6E-2EC7BD5A3208}" sibTransId="{04E3F7D6-2934-4097-8A3F-611A0050DAFB}"/>
    <dgm:cxn modelId="{D3B4B953-C020-47D8-9CAB-960A12DA6256}" type="presOf" srcId="{D571F498-7805-4C19-8A69-2E520C761A04}" destId="{AF960D4B-740D-4D18-96DA-F454EA1486E5}" srcOrd="1" destOrd="0" presId="urn:microsoft.com/office/officeart/2005/8/layout/radial5"/>
    <dgm:cxn modelId="{16FEEC3A-E67C-4D23-B6F0-1939B2CACD3E}" type="presOf" srcId="{194597EA-4EDC-4C13-976B-B5317C1B7BDF}" destId="{945BBEA2-D2CE-487A-8C98-D6BF816EAA48}" srcOrd="0" destOrd="0" presId="urn:microsoft.com/office/officeart/2005/8/layout/radial5"/>
    <dgm:cxn modelId="{54929E38-2FE6-4859-813D-7F1CA4680C68}" type="presOf" srcId="{1DBC73E7-7377-4110-9B9A-374234DA268C}" destId="{1AF1CBB8-E1F0-4FE9-B765-9217FE2B6219}" srcOrd="1" destOrd="0" presId="urn:microsoft.com/office/officeart/2005/8/layout/radial5"/>
    <dgm:cxn modelId="{724D80DA-5C1B-41BD-A79B-A1BD23169D37}" type="presParOf" srcId="{5FD68917-E775-4632-BED6-20E827D2156D}" destId="{88D107C1-94CB-4A7D-B1EF-8B9BFAF4B3A9}" srcOrd="0" destOrd="0" presId="urn:microsoft.com/office/officeart/2005/8/layout/radial5"/>
    <dgm:cxn modelId="{0661137F-395C-4918-8EDB-3E6E96D1D97B}" type="presParOf" srcId="{5FD68917-E775-4632-BED6-20E827D2156D}" destId="{B8FA4F4A-0AD1-46D7-AE6F-9B8A4E8CA67D}" srcOrd="1" destOrd="0" presId="urn:microsoft.com/office/officeart/2005/8/layout/radial5"/>
    <dgm:cxn modelId="{2A6D3302-DC41-49A0-9DA0-6FE75A358DF7}" type="presParOf" srcId="{B8FA4F4A-0AD1-46D7-AE6F-9B8A4E8CA67D}" destId="{1AF1CBB8-E1F0-4FE9-B765-9217FE2B6219}" srcOrd="0" destOrd="0" presId="urn:microsoft.com/office/officeart/2005/8/layout/radial5"/>
    <dgm:cxn modelId="{E3BB0DD2-B5BD-4D32-9E26-95843413AB91}" type="presParOf" srcId="{5FD68917-E775-4632-BED6-20E827D2156D}" destId="{CC14FE36-6995-447E-BD25-A3CDC3D76082}" srcOrd="2" destOrd="0" presId="urn:microsoft.com/office/officeart/2005/8/layout/radial5"/>
    <dgm:cxn modelId="{419F1ADA-B2B4-4557-8CBC-936C6328ADA5}" type="presParOf" srcId="{5FD68917-E775-4632-BED6-20E827D2156D}" destId="{DEBAA270-3E4C-4792-B3BA-C39FE35D02B6}" srcOrd="3" destOrd="0" presId="urn:microsoft.com/office/officeart/2005/8/layout/radial5"/>
    <dgm:cxn modelId="{9D9ADBE5-7313-4EAF-9622-E8496BB2BBD5}" type="presParOf" srcId="{DEBAA270-3E4C-4792-B3BA-C39FE35D02B6}" destId="{E2DEBF44-C8AA-4A23-B6FB-105F711A44D7}" srcOrd="0" destOrd="0" presId="urn:microsoft.com/office/officeart/2005/8/layout/radial5"/>
    <dgm:cxn modelId="{411B7DA2-F37D-4F5F-B57B-078EBB496B92}" type="presParOf" srcId="{5FD68917-E775-4632-BED6-20E827D2156D}" destId="{945BBEA2-D2CE-487A-8C98-D6BF816EAA48}" srcOrd="4" destOrd="0" presId="urn:microsoft.com/office/officeart/2005/8/layout/radial5"/>
    <dgm:cxn modelId="{46B74A43-A0FB-4DB3-A2F0-13DB9D80093C}" type="presParOf" srcId="{5FD68917-E775-4632-BED6-20E827D2156D}" destId="{841455E0-4872-4EBE-973B-83ED7A323705}" srcOrd="5" destOrd="0" presId="urn:microsoft.com/office/officeart/2005/8/layout/radial5"/>
    <dgm:cxn modelId="{5BA909AD-EE6F-4762-9499-FFC37164C91C}" type="presParOf" srcId="{841455E0-4872-4EBE-973B-83ED7A323705}" destId="{E5CAF419-EBE0-47B7-90FB-2D49CC8421EA}" srcOrd="0" destOrd="0" presId="urn:microsoft.com/office/officeart/2005/8/layout/radial5"/>
    <dgm:cxn modelId="{822D9CD0-83AA-4016-846D-1B0D660EFE3F}" type="presParOf" srcId="{5FD68917-E775-4632-BED6-20E827D2156D}" destId="{520C2709-93C6-481C-8E1F-080CE950E6CA}" srcOrd="6" destOrd="0" presId="urn:microsoft.com/office/officeart/2005/8/layout/radial5"/>
    <dgm:cxn modelId="{F162154B-E07E-44D9-B0E8-F0C0B1FF57C6}" type="presParOf" srcId="{5FD68917-E775-4632-BED6-20E827D2156D}" destId="{5E399F41-F4B5-4B31-8D2A-D7A54DB3CCA6}" srcOrd="7" destOrd="0" presId="urn:microsoft.com/office/officeart/2005/8/layout/radial5"/>
    <dgm:cxn modelId="{E089369D-8F50-4B66-AF83-CDD5214DD82C}" type="presParOf" srcId="{5E399F41-F4B5-4B31-8D2A-D7A54DB3CCA6}" destId="{AF960D4B-740D-4D18-96DA-F454EA1486E5}" srcOrd="0" destOrd="0" presId="urn:microsoft.com/office/officeart/2005/8/layout/radial5"/>
    <dgm:cxn modelId="{5FC7FFC0-374D-4318-93DE-A3D7B4E3DAD1}" type="presParOf" srcId="{5FD68917-E775-4632-BED6-20E827D2156D}" destId="{8D7AEDE9-B754-4BCB-ACA9-5F769B6926DB}" srcOrd="8" destOrd="0" presId="urn:microsoft.com/office/officeart/2005/8/layout/radial5"/>
    <dgm:cxn modelId="{18BD973D-0CD9-4D94-93A9-D6F8AC13AFC6}" type="presParOf" srcId="{5FD68917-E775-4632-BED6-20E827D2156D}" destId="{F87C15EA-B9ED-4674-A104-3A7C69128325}" srcOrd="9" destOrd="0" presId="urn:microsoft.com/office/officeart/2005/8/layout/radial5"/>
    <dgm:cxn modelId="{51DFB6F5-2119-4C0D-8A20-95A099A4683A}" type="presParOf" srcId="{F87C15EA-B9ED-4674-A104-3A7C69128325}" destId="{1C0046E7-93AE-4620-A377-D1E03BA98560}" srcOrd="0" destOrd="0" presId="urn:microsoft.com/office/officeart/2005/8/layout/radial5"/>
    <dgm:cxn modelId="{CB3D260E-90F0-45A6-9C70-E8B3B3F7B41F}" type="presParOf" srcId="{5FD68917-E775-4632-BED6-20E827D2156D}" destId="{E130D843-DFF9-49B9-9ADE-A68163136F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9EFCCF-C93A-4C6F-B99B-B46436746E61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1846BDE-B353-4C8B-B163-9FF0F0CB11E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謝謝聆聽  敬請指教</a:t>
          </a:r>
        </a:p>
      </dgm:t>
    </dgm:pt>
    <dgm:pt modelId="{3995058E-7E6A-4333-9803-84DC3B8EA3CA}" type="parTrans" cxnId="{79BFBBE7-CC91-4889-9B43-71154CF58B97}">
      <dgm:prSet/>
      <dgm:spPr/>
      <dgm:t>
        <a:bodyPr/>
        <a:lstStyle/>
        <a:p>
          <a:endParaRPr lang="zh-TW" altLang="en-US"/>
        </a:p>
      </dgm:t>
    </dgm:pt>
    <dgm:pt modelId="{B0D2742C-6014-4656-96E3-D9CDDD124DC9}" type="sibTrans" cxnId="{79BFBBE7-CC91-4889-9B43-71154CF58B97}">
      <dgm:prSet/>
      <dgm:spPr/>
      <dgm:t>
        <a:bodyPr/>
        <a:lstStyle/>
        <a:p>
          <a:endParaRPr lang="zh-TW" altLang="en-US"/>
        </a:p>
      </dgm:t>
    </dgm:pt>
    <dgm:pt modelId="{70D6E4E5-FE1A-4A62-AF5D-62EB8D2840A4}" type="pres">
      <dgm:prSet presAssocID="{289EFCCF-C93A-4C6F-B99B-B46436746E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B23094E-A070-4F1B-BBDB-1E928BB9A12D}" type="pres">
      <dgm:prSet presAssocID="{289EFCCF-C93A-4C6F-B99B-B46436746E61}" presName="dummyMaxCanvas" presStyleCnt="0">
        <dgm:presLayoutVars/>
      </dgm:prSet>
      <dgm:spPr/>
    </dgm:pt>
    <dgm:pt modelId="{5F0AB151-7445-4EE0-8F8B-D01DBCABE3D2}" type="pres">
      <dgm:prSet presAssocID="{289EFCCF-C93A-4C6F-B99B-B46436746E61}" presName="OneNode_1" presStyleLbl="node1" presStyleIdx="0" presStyleCnt="1" custLinFactNeighborY="-842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C7FD05-E9DA-4C4B-8DFC-57A1633BAA6B}" type="presOf" srcId="{289EFCCF-C93A-4C6F-B99B-B46436746E61}" destId="{70D6E4E5-FE1A-4A62-AF5D-62EB8D2840A4}" srcOrd="0" destOrd="0" presId="urn:microsoft.com/office/officeart/2005/8/layout/vProcess5"/>
    <dgm:cxn modelId="{79BFBBE7-CC91-4889-9B43-71154CF58B97}" srcId="{289EFCCF-C93A-4C6F-B99B-B46436746E61}" destId="{61846BDE-B353-4C8B-B163-9FF0F0CB11E8}" srcOrd="0" destOrd="0" parTransId="{3995058E-7E6A-4333-9803-84DC3B8EA3CA}" sibTransId="{B0D2742C-6014-4656-96E3-D9CDDD124DC9}"/>
    <dgm:cxn modelId="{1AE96C7D-97DA-4D1E-9153-657E8B899C72}" type="presOf" srcId="{61846BDE-B353-4C8B-B163-9FF0F0CB11E8}" destId="{5F0AB151-7445-4EE0-8F8B-D01DBCABE3D2}" srcOrd="0" destOrd="0" presId="urn:microsoft.com/office/officeart/2005/8/layout/vProcess5"/>
    <dgm:cxn modelId="{305C3C8B-DD6E-44A4-A1D1-D808650F3343}" type="presParOf" srcId="{70D6E4E5-FE1A-4A62-AF5D-62EB8D2840A4}" destId="{AB23094E-A070-4F1B-BBDB-1E928BB9A12D}" srcOrd="0" destOrd="0" presId="urn:microsoft.com/office/officeart/2005/8/layout/vProcess5"/>
    <dgm:cxn modelId="{02ADDD24-D226-40C4-8F80-226B9F21DD07}" type="presParOf" srcId="{70D6E4E5-FE1A-4A62-AF5D-62EB8D2840A4}" destId="{5F0AB151-7445-4EE0-8F8B-D01DBCABE3D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A1F7D-A08B-463F-BF4C-4755D3972255}">
      <dsp:nvSpPr>
        <dsp:cNvPr id="0" name=""/>
        <dsp:cNvSpPr/>
      </dsp:nvSpPr>
      <dsp:spPr>
        <a:xfrm>
          <a:off x="822986" y="248691"/>
          <a:ext cx="1424245" cy="14244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DA236-4886-4B65-BE75-1B0644BDE24A}">
      <dsp:nvSpPr>
        <dsp:cNvPr id="0" name=""/>
        <dsp:cNvSpPr/>
      </dsp:nvSpPr>
      <dsp:spPr>
        <a:xfrm>
          <a:off x="1137791" y="762965"/>
          <a:ext cx="791425" cy="39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配合局處需求</a:t>
          </a:r>
        </a:p>
      </dsp:txBody>
      <dsp:txXfrm>
        <a:off x="1137791" y="762965"/>
        <a:ext cx="791425" cy="395618"/>
      </dsp:txXfrm>
    </dsp:sp>
    <dsp:sp modelId="{EFB0DA62-7356-4248-9E2C-69283FD29BFE}">
      <dsp:nvSpPr>
        <dsp:cNvPr id="0" name=""/>
        <dsp:cNvSpPr/>
      </dsp:nvSpPr>
      <dsp:spPr>
        <a:xfrm>
          <a:off x="427407" y="1067150"/>
          <a:ext cx="1424245" cy="14244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5F34A-6A4A-44F5-A1D3-E815B0FA0CA8}">
      <dsp:nvSpPr>
        <dsp:cNvPr id="0" name=""/>
        <dsp:cNvSpPr/>
      </dsp:nvSpPr>
      <dsp:spPr>
        <a:xfrm>
          <a:off x="743817" y="1586159"/>
          <a:ext cx="791425" cy="39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維護校園飲水衛生</a:t>
          </a:r>
        </a:p>
      </dsp:txBody>
      <dsp:txXfrm>
        <a:off x="743817" y="1586159"/>
        <a:ext cx="791425" cy="395618"/>
      </dsp:txXfrm>
    </dsp:sp>
    <dsp:sp modelId="{373777E0-4943-4FFE-8746-6E2B60768E47}">
      <dsp:nvSpPr>
        <dsp:cNvPr id="0" name=""/>
        <dsp:cNvSpPr/>
      </dsp:nvSpPr>
      <dsp:spPr>
        <a:xfrm>
          <a:off x="924355" y="1983553"/>
          <a:ext cx="1223647" cy="12241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66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1E0A-EF9B-4C82-B6AC-B1FCBD889C2F}">
      <dsp:nvSpPr>
        <dsp:cNvPr id="0" name=""/>
        <dsp:cNvSpPr/>
      </dsp:nvSpPr>
      <dsp:spPr>
        <a:xfrm>
          <a:off x="1139664" y="2410536"/>
          <a:ext cx="791425" cy="39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保障學童健康</a:t>
          </a:r>
        </a:p>
      </dsp:txBody>
      <dsp:txXfrm>
        <a:off x="1139664" y="2410536"/>
        <a:ext cx="791425" cy="395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107C1-94CB-4A7D-B1EF-8B9BFAF4B3A9}">
      <dsp:nvSpPr>
        <dsp:cNvPr id="0" name=""/>
        <dsp:cNvSpPr/>
      </dsp:nvSpPr>
      <dsp:spPr>
        <a:xfrm>
          <a:off x="1011925" y="1183616"/>
          <a:ext cx="640445" cy="64044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檢驗資源共享</a:t>
          </a:r>
        </a:p>
      </dsp:txBody>
      <dsp:txXfrm>
        <a:off x="1105716" y="1277407"/>
        <a:ext cx="452863" cy="452863"/>
      </dsp:txXfrm>
    </dsp:sp>
    <dsp:sp modelId="{B8FA4F4A-0AD1-46D7-AE6F-9B8A4E8CA67D}">
      <dsp:nvSpPr>
        <dsp:cNvPr id="0" name=""/>
        <dsp:cNvSpPr/>
      </dsp:nvSpPr>
      <dsp:spPr>
        <a:xfrm rot="16200000">
          <a:off x="1263853" y="949749"/>
          <a:ext cx="136588" cy="21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284341" y="1013787"/>
        <a:ext cx="95612" cy="130651"/>
      </dsp:txXfrm>
    </dsp:sp>
    <dsp:sp modelId="{CC14FE36-6995-447E-BD25-A3CDC3D76082}">
      <dsp:nvSpPr>
        <dsp:cNvPr id="0" name=""/>
        <dsp:cNvSpPr/>
      </dsp:nvSpPr>
      <dsp:spPr>
        <a:xfrm>
          <a:off x="931869" y="125346"/>
          <a:ext cx="800557" cy="8005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/>
            <a:t>農業局</a:t>
          </a:r>
        </a:p>
      </dsp:txBody>
      <dsp:txXfrm>
        <a:off x="1049108" y="242585"/>
        <a:ext cx="566079" cy="566079"/>
      </dsp:txXfrm>
    </dsp:sp>
    <dsp:sp modelId="{DEBAA270-3E4C-4792-B3BA-C39FE35D02B6}">
      <dsp:nvSpPr>
        <dsp:cNvPr id="0" name=""/>
        <dsp:cNvSpPr/>
      </dsp:nvSpPr>
      <dsp:spPr>
        <a:xfrm rot="20520000">
          <a:off x="1687277" y="1257385"/>
          <a:ext cx="136588" cy="21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688280" y="1307266"/>
        <a:ext cx="95612" cy="130651"/>
      </dsp:txXfrm>
    </dsp:sp>
    <dsp:sp modelId="{945BBEA2-D2CE-487A-8C98-D6BF816EAA48}">
      <dsp:nvSpPr>
        <dsp:cNvPr id="0" name=""/>
        <dsp:cNvSpPr/>
      </dsp:nvSpPr>
      <dsp:spPr>
        <a:xfrm>
          <a:off x="1862207" y="801276"/>
          <a:ext cx="800557" cy="800557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/>
            <a:t>警察局</a:t>
          </a:r>
        </a:p>
      </dsp:txBody>
      <dsp:txXfrm>
        <a:off x="1979446" y="918515"/>
        <a:ext cx="566079" cy="566079"/>
      </dsp:txXfrm>
    </dsp:sp>
    <dsp:sp modelId="{841455E0-4872-4EBE-973B-83ED7A323705}">
      <dsp:nvSpPr>
        <dsp:cNvPr id="0" name=""/>
        <dsp:cNvSpPr/>
      </dsp:nvSpPr>
      <dsp:spPr>
        <a:xfrm rot="3240000">
          <a:off x="1525544" y="1755149"/>
          <a:ext cx="136588" cy="21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533989" y="1782124"/>
        <a:ext cx="95612" cy="130651"/>
      </dsp:txXfrm>
    </dsp:sp>
    <dsp:sp modelId="{520C2709-93C6-481C-8E1F-080CE950E6CA}">
      <dsp:nvSpPr>
        <dsp:cNvPr id="0" name=""/>
        <dsp:cNvSpPr/>
      </dsp:nvSpPr>
      <dsp:spPr>
        <a:xfrm>
          <a:off x="1506849" y="1894953"/>
          <a:ext cx="800557" cy="80055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/>
            <a:t>教育局</a:t>
          </a:r>
        </a:p>
      </dsp:txBody>
      <dsp:txXfrm>
        <a:off x="1624088" y="2012192"/>
        <a:ext cx="566079" cy="566079"/>
      </dsp:txXfrm>
    </dsp:sp>
    <dsp:sp modelId="{5E399F41-F4B5-4B31-8D2A-D7A54DB3CCA6}">
      <dsp:nvSpPr>
        <dsp:cNvPr id="0" name=""/>
        <dsp:cNvSpPr/>
      </dsp:nvSpPr>
      <dsp:spPr>
        <a:xfrm rot="7560000">
          <a:off x="1002163" y="1755149"/>
          <a:ext cx="136588" cy="21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1034694" y="1782124"/>
        <a:ext cx="95612" cy="130651"/>
      </dsp:txXfrm>
    </dsp:sp>
    <dsp:sp modelId="{8D7AEDE9-B754-4BCB-ACA9-5F769B6926DB}">
      <dsp:nvSpPr>
        <dsp:cNvPr id="0" name=""/>
        <dsp:cNvSpPr/>
      </dsp:nvSpPr>
      <dsp:spPr>
        <a:xfrm>
          <a:off x="356889" y="1894953"/>
          <a:ext cx="800557" cy="80055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/>
            <a:t>財稅局</a:t>
          </a:r>
          <a:endParaRPr lang="en-US" altLang="zh-TW" sz="1700" kern="1200" dirty="0"/>
        </a:p>
      </dsp:txBody>
      <dsp:txXfrm>
        <a:off x="474128" y="2012192"/>
        <a:ext cx="566079" cy="566079"/>
      </dsp:txXfrm>
    </dsp:sp>
    <dsp:sp modelId="{F87C15EA-B9ED-4674-A104-3A7C69128325}">
      <dsp:nvSpPr>
        <dsp:cNvPr id="0" name=""/>
        <dsp:cNvSpPr/>
      </dsp:nvSpPr>
      <dsp:spPr>
        <a:xfrm rot="11880000">
          <a:off x="840430" y="1257385"/>
          <a:ext cx="136588" cy="217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880403" y="1307266"/>
        <a:ext cx="95612" cy="130651"/>
      </dsp:txXfrm>
    </dsp:sp>
    <dsp:sp modelId="{E130D843-DFF9-49B9-9ADE-A68163136FFD}">
      <dsp:nvSpPr>
        <dsp:cNvPr id="0" name=""/>
        <dsp:cNvSpPr/>
      </dsp:nvSpPr>
      <dsp:spPr>
        <a:xfrm>
          <a:off x="1531" y="801276"/>
          <a:ext cx="800557" cy="800557"/>
        </a:xfrm>
        <a:prstGeom prst="ellipse">
          <a:avLst/>
        </a:prstGeom>
        <a:solidFill>
          <a:srgbClr val="CC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/>
            <a:t>登防中心</a:t>
          </a:r>
          <a:endParaRPr lang="en-US" altLang="zh-TW" sz="1700" kern="1200" dirty="0"/>
        </a:p>
      </dsp:txBody>
      <dsp:txXfrm>
        <a:off x="118770" y="918515"/>
        <a:ext cx="566079" cy="566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1FBD4-3330-449B-8C84-50C6F19A7847}" type="datetimeFigureOut">
              <a:rPr lang="zh-TW" altLang="en-US"/>
              <a:pPr>
                <a:defRPr/>
              </a:pPr>
              <a:t>2019/11/22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wrap="square" lIns="91423" tIns="45710" rIns="91423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C713C0-43BE-4B02-9DEA-87996DEB909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419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0" rIns="91423" bIns="457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5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0" rIns="91423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5BF0A3-6A8B-4034-8306-6B59136834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76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F0A3-6A8B-4034-8306-6B5913683444}" type="slidenum">
              <a:rPr lang="en-US" altLang="zh-TW" smtClean="0"/>
              <a:pPr/>
              <a:t>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268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紅字說明</a:t>
            </a:r>
            <a:r>
              <a:rPr lang="en-US" altLang="zh-TW" dirty="0"/>
              <a:t>:109</a:t>
            </a:r>
            <a:r>
              <a:rPr lang="zh-TW" altLang="en-US" dirty="0"/>
              <a:t>年新購儀器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BF0A3-6A8B-4034-8306-6B5913683444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9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紅字說明</a:t>
            </a:r>
            <a:r>
              <a:rPr lang="en-US" altLang="zh-TW" dirty="0"/>
              <a:t>:</a:t>
            </a:r>
            <a:r>
              <a:rPr lang="zh-TW" altLang="en-US" dirty="0"/>
              <a:t>本局為全國唯一能執行該項目之衛生局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F0A3-6A8B-4034-8306-6B5913683444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18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700809"/>
            <a:ext cx="6858000" cy="1944216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17032"/>
            <a:ext cx="6858000" cy="1151706"/>
          </a:xfrm>
        </p:spPr>
        <p:txBody>
          <a:bodyPr/>
          <a:lstStyle>
            <a:lvl1pPr marL="0" indent="0" algn="ctr">
              <a:buNone/>
              <a:defRPr sz="4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04025" y="657066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fld id="{44F27190-F199-42D6-AB29-174B6A6E3F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71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26BB9-450C-4878-A265-027D184997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105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30035-409A-401A-A9D0-9872FF37A4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41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700809"/>
            <a:ext cx="6858000" cy="1944216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17032"/>
            <a:ext cx="6858000" cy="1151706"/>
          </a:xfrm>
        </p:spPr>
        <p:txBody>
          <a:bodyPr/>
          <a:lstStyle>
            <a:lvl1pPr marL="0" indent="0" algn="ctr">
              <a:buNone/>
              <a:defRPr sz="4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C8E934E3-CAFA-4D1A-B7E6-C3AAA896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ACC474C3-3994-49E1-A1EA-FED2BB6D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924DEEDC-F00B-47B8-AA3C-A6F9EE6D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57066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FDC2-0414-460B-BBF8-2BC0D5B7DF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735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148A-B887-4800-849F-26ED98947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448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452" y="1329472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452" y="436510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B990-5EED-4111-B208-5B5ADAC51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602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2924-EC64-4C81-9467-0DA2754E23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18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610122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709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3039441"/>
            <a:ext cx="3868737" cy="315022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32936" y="2132856"/>
            <a:ext cx="3887788" cy="709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3039441"/>
            <a:ext cx="3887788" cy="315022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C35C-D180-498E-8E81-EA0A0D52BE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9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1B7-D79E-406A-B77A-C393C252D3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143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9E58-9950-49D9-9335-E921CC7367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84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529" y="96984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636912"/>
            <a:ext cx="2949575" cy="3232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DF67-D2D8-486E-BECB-3B0B52D3E4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485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38422-4485-4DC1-A59B-EF3846B849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1383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636912"/>
            <a:ext cx="2949575" cy="3232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DF7B-B819-4A9E-BDBC-FB9026442B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304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AE58E-D6E2-4B01-8B2D-C4528A05FB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285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99BE-530C-4ADA-843B-04C4F633F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267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879232" y="3253154"/>
            <a:ext cx="7649306" cy="2074983"/>
          </a:xfrm>
        </p:spPr>
        <p:txBody>
          <a:bodyPr anchor="b">
            <a:noAutofit/>
          </a:bodyPr>
          <a:lstStyle>
            <a:lvl1pPr algn="ctr" latinLnBrk="0">
              <a:defRPr lang="zh-TW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853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latinLnBrk="0">
              <a:defRPr lang="zh-TW" sz="27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F4CADAB-7BD7-47DD-9D47-AA8ABB34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566A197-9B0C-4FE6-97A8-B1D3BBAA30A0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C278BC9-110E-474B-A5FC-D7CACEC1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CCA6E8A-1D10-464F-8308-9164B20B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5D24639-A650-4D24-99BB-0B403943912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80012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 latinLnBrk="0">
              <a:defRPr lang="zh-TW" sz="30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/>
          <a:lstStyle>
            <a:lvl1pPr marL="0" indent="0" algn="l" latinLnBrk="0">
              <a:buNone/>
              <a:defRPr lang="zh-TW"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54A1918-69BB-4A38-8762-FC50A6F6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01C32FA-AE05-4B1B-899E-6794AF4658C8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E4B38A2-E0CF-41C5-920D-0882D2C2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C2D87B7-153E-4945-B863-E3AC9EE0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1912DBD-475C-4983-A562-8F6CD51BD5E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7033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8134" y="2160589"/>
            <a:ext cx="3138844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34E9204C-FB89-45B0-9B93-99BFB8EB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FFD11AA-07B5-487C-87B0-4E16CCD08513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441FE73D-EAA2-4F29-9521-D1EEEB2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312D8A5A-283F-4E45-9D32-F3275D0D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1199E1D-C474-4D60-8876-F8FBE75F910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295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1800" b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1800" b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692A60A3-2743-45E0-AC5D-FAC2D108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1121999-8E0E-4120-BA71-1E04493D8E53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E824F049-2870-4766-A296-2888A760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BA6A5B1F-B952-4EFF-BEA0-78F4574E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6D49E01-97A7-4017-8842-E18D4976DA23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360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3">
            <a:extLst>
              <a:ext uri="{FF2B5EF4-FFF2-40B4-BE49-F238E27FC236}">
                <a16:creationId xmlns="" xmlns:a16="http://schemas.microsoft.com/office/drawing/2014/main" id="{4A29B767-08DB-46EB-852C-94517B74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23378C1-F8C8-4FAC-B61F-77E70DD01867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4" name="頁尾版面配置區 4">
            <a:extLst>
              <a:ext uri="{FF2B5EF4-FFF2-40B4-BE49-F238E27FC236}">
                <a16:creationId xmlns="" xmlns:a16="http://schemas.microsoft.com/office/drawing/2014/main" id="{F601AFBA-8837-4135-A5EC-4B49A158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F2494F59-CA72-48E3-BBEF-F08A0B2C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A255CAE-8F5F-493F-BE7C-C4DA3DA8BE8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66381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="" xmlns:a16="http://schemas.microsoft.com/office/drawing/2014/main" id="{FF6A5D05-4723-406D-9C65-63138891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7F50B1B-AD06-4610-B68C-87FAF93C2F09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3" name="頁尾版面配置區 4">
            <a:extLst>
              <a:ext uri="{FF2B5EF4-FFF2-40B4-BE49-F238E27FC236}">
                <a16:creationId xmlns="" xmlns:a16="http://schemas.microsoft.com/office/drawing/2014/main" id="{071DC9B4-2DE4-4803-9A24-F5C3A402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493E4D78-0472-4FDD-96B2-277DC98C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04E44A4-4D0F-4EDB-AB1B-D111167AC80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026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452" y="1329472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452" y="436510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F6E38-628E-4CDA-A3CF-B6CDC6C555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4469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3" y="1498604"/>
            <a:ext cx="2891649" cy="1278466"/>
          </a:xfrm>
        </p:spPr>
        <p:txBody>
          <a:bodyPr anchor="b">
            <a:normAutofit/>
          </a:bodyPr>
          <a:lstStyle>
            <a:lvl1pPr latinLnBrk="0">
              <a:defRPr lang="zh-TW" sz="15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276" y="514926"/>
            <a:ext cx="3386038" cy="5526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133" y="2777069"/>
            <a:ext cx="2891649" cy="2584449"/>
          </a:xfrm>
        </p:spPr>
        <p:txBody>
          <a:bodyPr/>
          <a:lstStyle>
            <a:lvl1pPr marL="0" indent="0" latinLnBrk="0">
              <a:buNone/>
              <a:defRPr lang="zh-TW" sz="1050"/>
            </a:lvl1pPr>
            <a:lvl2pPr marL="342797" indent="0" latinLnBrk="0">
              <a:buNone/>
              <a:defRPr lang="zh-TW" sz="1050"/>
            </a:lvl2pPr>
            <a:lvl3pPr marL="685595" indent="0" latinLnBrk="0">
              <a:buNone/>
              <a:defRPr lang="zh-TW" sz="900"/>
            </a:lvl3pPr>
            <a:lvl4pPr marL="1028392" indent="0" latinLnBrk="0">
              <a:buNone/>
              <a:defRPr lang="zh-TW" sz="750"/>
            </a:lvl4pPr>
            <a:lvl5pPr marL="1371188" indent="0" latinLnBrk="0">
              <a:buNone/>
              <a:defRPr lang="zh-TW" sz="750"/>
            </a:lvl5pPr>
            <a:lvl6pPr marL="1713986" indent="0" latinLnBrk="0">
              <a:buNone/>
              <a:defRPr lang="zh-TW" sz="750"/>
            </a:lvl6pPr>
            <a:lvl7pPr marL="2056783" indent="0" latinLnBrk="0">
              <a:buNone/>
              <a:defRPr lang="zh-TW" sz="750"/>
            </a:lvl7pPr>
            <a:lvl8pPr marL="2399580" indent="0" latinLnBrk="0">
              <a:buNone/>
              <a:defRPr lang="zh-TW" sz="750"/>
            </a:lvl8pPr>
            <a:lvl9pPr marL="2742377" indent="0" latinLnBrk="0">
              <a:buNone/>
              <a:defRPr lang="zh-TW"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987620F8-7CA6-4503-876E-598C572E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242B93B-08E1-4767-83C9-D866151231A4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412A64DF-6B12-4422-908F-43116F9A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D86DF7E4-030B-4A96-8C17-8FA20428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E9646D6-30F1-467F-A94C-E7A033098DD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39018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 latinLnBrk="0">
              <a:defRPr lang="zh-TW" sz="18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zh-TW" sz="12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/>
          <a:lstStyle>
            <a:lvl1pPr marL="0" indent="0" latinLnBrk="0">
              <a:buNone/>
              <a:defRPr lang="zh-TW" sz="900"/>
            </a:lvl1pPr>
            <a:lvl2pPr marL="342900" indent="0" latinLnBrk="0">
              <a:buNone/>
              <a:defRPr lang="zh-TW" sz="900"/>
            </a:lvl2pPr>
            <a:lvl3pPr marL="685800" indent="0" latinLnBrk="0">
              <a:buNone/>
              <a:defRPr lang="zh-TW" sz="750"/>
            </a:lvl3pPr>
            <a:lvl4pPr marL="1028700" indent="0" latinLnBrk="0">
              <a:buNone/>
              <a:defRPr lang="zh-TW" sz="675"/>
            </a:lvl4pPr>
            <a:lvl5pPr marL="1371600" indent="0" latinLnBrk="0">
              <a:buNone/>
              <a:defRPr lang="zh-TW" sz="675"/>
            </a:lvl5pPr>
            <a:lvl6pPr marL="1714500" indent="0" latinLnBrk="0">
              <a:buNone/>
              <a:defRPr lang="zh-TW" sz="675"/>
            </a:lvl6pPr>
            <a:lvl7pPr marL="2057400" indent="0" latinLnBrk="0">
              <a:buNone/>
              <a:defRPr lang="zh-TW" sz="675"/>
            </a:lvl7pPr>
            <a:lvl8pPr marL="2400300" indent="0" latinLnBrk="0">
              <a:buNone/>
              <a:defRPr lang="zh-TW" sz="675"/>
            </a:lvl8pPr>
            <a:lvl9pPr marL="2743200" indent="0" latinLnBrk="0">
              <a:buNone/>
              <a:defRPr lang="zh-TW"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D325870B-B385-42E7-9024-992C796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12E7F79-8849-48DE-A14F-FBDA379A2862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F7D3194B-2A5D-4D79-A237-DACAF329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9171B76A-83FD-4344-A350-79C65359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31F1140-6178-4B48-81E4-CEF79F78408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4954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089765" cy="1041400"/>
          </a:xfrm>
        </p:spPr>
        <p:txBody>
          <a:bodyPr anchor="ctr">
            <a:normAutofit/>
          </a:bodyPr>
          <a:lstStyle>
            <a:lvl1pPr algn="ctr" latinLnBrk="0">
              <a:defRPr lang="zh-TW" sz="48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4" y="2400300"/>
            <a:ext cx="8191365" cy="3641062"/>
          </a:xfrm>
        </p:spPr>
        <p:txBody>
          <a:bodyPr/>
          <a:lstStyle>
            <a:lvl1pPr marL="0" indent="0" algn="l" latinLnBrk="0">
              <a:buFont typeface="Wingdings" pitchFamily="2" charset="2"/>
              <a:buChar char="l"/>
              <a:defRPr lang="zh-TW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FFD3BA4-D27A-43E3-BF6F-9F523222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B8A9FC4-250B-462F-84B2-EC2BD27A5467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20295AC-970D-4877-82B9-1A67C3C4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384B8CE-ED79-40B0-BB78-FBEF393E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331BDAE-A715-4DCD-A2B5-B8347A346E8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233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5B47E8B2-C501-46E4-B0EC-D3A2C1311022}"/>
              </a:ext>
            </a:extLst>
          </p:cNvPr>
          <p:cNvSpPr txBox="1"/>
          <p:nvPr/>
        </p:nvSpPr>
        <p:spPr>
          <a:xfrm>
            <a:off x="406400" y="790575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00AF059B-9EDB-4A5A-ADF1-24225278F023}"/>
              </a:ext>
            </a:extLst>
          </p:cNvPr>
          <p:cNvSpPr txBox="1"/>
          <p:nvPr/>
        </p:nvSpPr>
        <p:spPr>
          <a:xfrm>
            <a:off x="6672263" y="2886075"/>
            <a:ext cx="4572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/>
          <a:lstStyle>
            <a:lvl1pPr marL="0" indent="0" algn="l" latinLnBrk="0">
              <a:buNone/>
              <a:defRPr lang="zh-TW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 latinLnBrk="0">
              <a:buFontTx/>
              <a:buNone/>
              <a:defRPr lang="zh-TW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FontTx/>
              <a:buNone/>
              <a:defRPr lang="zh-TW"/>
            </a:lvl2pPr>
            <a:lvl3pPr marL="685800" indent="0" latinLnBrk="0">
              <a:buFontTx/>
              <a:buNone/>
              <a:defRPr lang="zh-TW"/>
            </a:lvl3pPr>
            <a:lvl4pPr marL="1028700" indent="0" latinLnBrk="0">
              <a:buFontTx/>
              <a:buNone/>
              <a:defRPr lang="zh-TW"/>
            </a:lvl4pPr>
            <a:lvl5pPr marL="1371600" indent="0" latinLnBrk="0">
              <a:buFontTx/>
              <a:buNone/>
              <a:defRPr lang="zh-TW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97BF3997-CBDF-4C4C-A101-4E42E04B234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CC74AFB-6FB9-43B7-A98A-2CE2EFAA1D1A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B5537E78-7DD6-4320-A94B-D4540F1E33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3FD3424E-AD0F-4D08-AC22-6B64651E68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0684695-3C87-406E-8C31-CD877C9A8D3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86881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/>
          <a:lstStyle>
            <a:lvl1pPr marL="0" indent="0" algn="l" latinLnBrk="0">
              <a:buNone/>
              <a:defRPr lang="zh-TW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6082A2F-F398-4115-B7A3-A049FA4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E3530A1-7FE8-4C83-B66F-25DBBDB8AA64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2422C5C-1F44-40DD-9CDF-D4035465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0DFF69B-4279-40CD-B9EB-1BD7DACF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7706567-E8A4-4FE2-8751-DB9D04C6403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0913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ED6F188-1CCE-44CA-8A0C-2EBADEEEC2EE}"/>
              </a:ext>
            </a:extLst>
          </p:cNvPr>
          <p:cNvSpPr txBox="1"/>
          <p:nvPr/>
        </p:nvSpPr>
        <p:spPr>
          <a:xfrm>
            <a:off x="406400" y="790575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05FD825-C088-4B40-8611-BB441276D244}"/>
              </a:ext>
            </a:extLst>
          </p:cNvPr>
          <p:cNvSpPr txBox="1"/>
          <p:nvPr/>
        </p:nvSpPr>
        <p:spPr>
          <a:xfrm>
            <a:off x="6672263" y="2886075"/>
            <a:ext cx="4572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/>
          <a:lstStyle>
            <a:lvl1pPr marL="0" indent="0" algn="l" latinLnBrk="0">
              <a:buNone/>
              <a:defRPr lang="zh-TW"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 latinLnBrk="0">
              <a:buFontTx/>
              <a:buNone/>
              <a:defRPr lang="zh-TW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FontTx/>
              <a:buNone/>
              <a:defRPr lang="zh-TW"/>
            </a:lvl2pPr>
            <a:lvl3pPr marL="685800" indent="0" latinLnBrk="0">
              <a:buFontTx/>
              <a:buNone/>
              <a:defRPr lang="zh-TW"/>
            </a:lvl3pPr>
            <a:lvl4pPr marL="1028700" indent="0" latinLnBrk="0">
              <a:buFontTx/>
              <a:buNone/>
              <a:defRPr lang="zh-TW"/>
            </a:lvl4pPr>
            <a:lvl5pPr marL="1371600" indent="0" latinLnBrk="0">
              <a:buFontTx/>
              <a:buNone/>
              <a:defRPr lang="zh-TW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4A2EAFF6-10C4-43EE-B9DB-59F034AB6BE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D7DA380-8627-481B-9FB4-D77069F1A53C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0668759F-335F-435C-A682-6E8CB4BA0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CE8F7238-F5B3-4C48-BBDA-6483C4751E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C83A282-AC03-43FC-A095-BF855BB62DD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3353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/>
          <a:lstStyle>
            <a:lvl1pPr marL="0" indent="0" algn="l" latinLnBrk="0">
              <a:buNone/>
              <a:defRPr lang="zh-TW"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 latinLnBrk="0">
              <a:buFontTx/>
              <a:buNone/>
              <a:defRPr lang="zh-TW" sz="1800">
                <a:solidFill>
                  <a:schemeClr val="accent1"/>
                </a:solidFill>
              </a:defRPr>
            </a:lvl1pPr>
            <a:lvl2pPr marL="342900" indent="0" latinLnBrk="0">
              <a:buFontTx/>
              <a:buNone/>
              <a:defRPr lang="zh-TW"/>
            </a:lvl2pPr>
            <a:lvl3pPr marL="685800" indent="0" latinLnBrk="0">
              <a:buFontTx/>
              <a:buNone/>
              <a:defRPr lang="zh-TW"/>
            </a:lvl3pPr>
            <a:lvl4pPr marL="1028700" indent="0" latinLnBrk="0">
              <a:buFontTx/>
              <a:buNone/>
              <a:defRPr lang="zh-TW"/>
            </a:lvl4pPr>
            <a:lvl5pPr marL="1371600" indent="0" latinLnBrk="0">
              <a:buFontTx/>
              <a:buNone/>
              <a:defRPr lang="zh-TW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0C3F69F4-F615-446D-8008-B373D5B4F0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3107A12-12AA-4887-9B75-E102EEA8B420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ED4CECB4-C6BF-495F-9763-9C5FB3D6FB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C805EC77-5ABB-47B5-BDDE-3C249050DE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2E60DE-AEA1-440E-A8F0-17037CFC333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35377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99CC053-DF8E-40A7-BD6A-7D93C3CA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F871A81-5113-4A3E-8EF4-51FAD15680BE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9283CAB-E30E-4ABB-81E5-6A0538B2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935FA52-DB13-47BF-8B86-08B2768D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2C6C9F2-ED75-4122-9F32-6AA61EEA53A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5718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134" y="609600"/>
            <a:ext cx="5296492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AB81530-5412-45CB-8171-62E77035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2362E0F-5E1D-459B-9966-24E3076833CB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CBC893F-D4D2-4473-A30B-CF5804CB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4F26217-F897-4B31-9AE2-4CDA49E5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175446-2AC2-43DA-BA05-497184187775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63730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700809"/>
            <a:ext cx="6858000" cy="1944216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17032"/>
            <a:ext cx="6858000" cy="1151706"/>
          </a:xfrm>
        </p:spPr>
        <p:txBody>
          <a:bodyPr/>
          <a:lstStyle>
            <a:lvl1pPr marL="0" indent="0" algn="ctr">
              <a:buNone/>
              <a:defRPr sz="4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44D167B0-BE51-4857-BEC8-5FD3EAB7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0542ED9F-F467-4CBF-814A-39A5229C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D8A15CFB-56F5-4C73-B585-588812CA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57066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C38C-955D-4293-8941-415050C890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11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E0E37-3F0C-4F03-95C1-3D336EF891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658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0CADDF-1AAE-418E-9E86-163F993E7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879232" y="3253154"/>
            <a:ext cx="7649306" cy="2074983"/>
          </a:xfrm>
        </p:spPr>
        <p:txBody>
          <a:bodyPr anchor="b">
            <a:noAutofit/>
          </a:bodyPr>
          <a:lstStyle>
            <a:lvl1pPr algn="ctr" latinLnBrk="0">
              <a:defRPr lang="zh-TW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7744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latinLnBrk="0">
              <a:defRPr lang="zh-TW" sz="27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9972661-740B-476F-AD92-C152ED85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9E83A1F-9E39-4095-8E8B-1AC4B187AE9E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63D0E92-69FE-407B-B345-B6A5DFE1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7FB2CB7-4D87-46C3-9D4C-6EED74B8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2ED6B74-A1FF-499A-99D5-70EA067E3B1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29408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 latinLnBrk="0">
              <a:defRPr lang="zh-TW" sz="30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/>
          <a:lstStyle>
            <a:lvl1pPr marL="0" indent="0" algn="l" latinLnBrk="0">
              <a:buNone/>
              <a:defRPr lang="zh-TW"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5ADF8C0-BF36-4A08-92B7-043A6814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E6FEB7E-C573-448B-A97A-B44C8C6C497F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C268087-F556-4149-AB69-6AE6C79C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9A13865-D8B6-4A59-9E65-95AF420F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14F6CD2-290D-4E12-A981-5789D86027D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97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8134" y="2160589"/>
            <a:ext cx="3138844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6C05905C-F118-4605-92F6-2588E2E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B1ED362-8FB1-4E6E-B3B9-54B8F4D9BFF4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E3A865C4-F94D-4154-B822-D81C4950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7198AC27-C3BA-4CDD-9CFB-CF5799D4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6A596BE-206D-4D2F-875A-EAD8CDC31A6B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50302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1800" b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1800" b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3AB09C4E-3681-4741-A8E5-083BCCB5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38974DA-D212-4594-8809-3CF9733D98A4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80BA9D78-4492-4BA6-A60B-579B32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56748487-90ED-43B3-AE27-1886232D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D098B54-7DBE-4DEF-9988-4F243B44CD2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54608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3">
            <a:extLst>
              <a:ext uri="{FF2B5EF4-FFF2-40B4-BE49-F238E27FC236}">
                <a16:creationId xmlns="" xmlns:a16="http://schemas.microsoft.com/office/drawing/2014/main" id="{9095E2D3-333F-4DBB-8860-BA479BCC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CBF4CEA-0599-4C86-9DE6-627A5E55E7B0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4" name="頁尾版面配置區 4">
            <a:extLst>
              <a:ext uri="{FF2B5EF4-FFF2-40B4-BE49-F238E27FC236}">
                <a16:creationId xmlns="" xmlns:a16="http://schemas.microsoft.com/office/drawing/2014/main" id="{37F753B9-7C00-4BAB-864C-84430C80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E8D9155A-E2A6-454A-8F92-D1718E5D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E7A7D7F-FD41-46AF-8C3B-CC679C2BFD7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19132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="" xmlns:a16="http://schemas.microsoft.com/office/drawing/2014/main" id="{C9D62CE0-AAEB-49C0-BED1-5654B37D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A162758-BF55-4F65-AFB3-CD16186DEEF3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3" name="頁尾版面配置區 4">
            <a:extLst>
              <a:ext uri="{FF2B5EF4-FFF2-40B4-BE49-F238E27FC236}">
                <a16:creationId xmlns="" xmlns:a16="http://schemas.microsoft.com/office/drawing/2014/main" id="{85415F01-4DCA-4F53-AB3F-575671E0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DFC59B60-A1B0-4EA8-A5DB-D6791A54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341AB98-F1EE-4345-8822-D6070C1D4D8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99507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3" y="1498604"/>
            <a:ext cx="2891649" cy="1278466"/>
          </a:xfrm>
        </p:spPr>
        <p:txBody>
          <a:bodyPr anchor="b">
            <a:normAutofit/>
          </a:bodyPr>
          <a:lstStyle>
            <a:lvl1pPr latinLnBrk="0">
              <a:defRPr lang="zh-TW" sz="15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276" y="514926"/>
            <a:ext cx="3386038" cy="5526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133" y="2777069"/>
            <a:ext cx="2891649" cy="2584449"/>
          </a:xfrm>
        </p:spPr>
        <p:txBody>
          <a:bodyPr/>
          <a:lstStyle>
            <a:lvl1pPr marL="0" indent="0" latinLnBrk="0">
              <a:buNone/>
              <a:defRPr lang="zh-TW" sz="1050"/>
            </a:lvl1pPr>
            <a:lvl2pPr marL="342797" indent="0" latinLnBrk="0">
              <a:buNone/>
              <a:defRPr lang="zh-TW" sz="1050"/>
            </a:lvl2pPr>
            <a:lvl3pPr marL="685595" indent="0" latinLnBrk="0">
              <a:buNone/>
              <a:defRPr lang="zh-TW" sz="900"/>
            </a:lvl3pPr>
            <a:lvl4pPr marL="1028392" indent="0" latinLnBrk="0">
              <a:buNone/>
              <a:defRPr lang="zh-TW" sz="750"/>
            </a:lvl4pPr>
            <a:lvl5pPr marL="1371188" indent="0" latinLnBrk="0">
              <a:buNone/>
              <a:defRPr lang="zh-TW" sz="750"/>
            </a:lvl5pPr>
            <a:lvl6pPr marL="1713986" indent="0" latinLnBrk="0">
              <a:buNone/>
              <a:defRPr lang="zh-TW" sz="750"/>
            </a:lvl6pPr>
            <a:lvl7pPr marL="2056783" indent="0" latinLnBrk="0">
              <a:buNone/>
              <a:defRPr lang="zh-TW" sz="750"/>
            </a:lvl7pPr>
            <a:lvl8pPr marL="2399580" indent="0" latinLnBrk="0">
              <a:buNone/>
              <a:defRPr lang="zh-TW" sz="750"/>
            </a:lvl8pPr>
            <a:lvl9pPr marL="2742377" indent="0" latinLnBrk="0">
              <a:buNone/>
              <a:defRPr lang="zh-TW"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F510EDE4-C172-4EAE-BB0C-FDB32EAE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13A3D3B-2320-4713-A4D4-E0F4CE24C243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F49C2682-42B6-4F52-A04E-506F9D2D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9602ECE6-58B0-4A4F-BF05-092361E3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1277A95-DE35-494B-8C5C-D965B74A9B2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9979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 latinLnBrk="0">
              <a:defRPr lang="zh-TW" sz="18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zh-TW" sz="12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/>
          <a:lstStyle>
            <a:lvl1pPr marL="0" indent="0" latinLnBrk="0">
              <a:buNone/>
              <a:defRPr lang="zh-TW" sz="900"/>
            </a:lvl1pPr>
            <a:lvl2pPr marL="342900" indent="0" latinLnBrk="0">
              <a:buNone/>
              <a:defRPr lang="zh-TW" sz="900"/>
            </a:lvl2pPr>
            <a:lvl3pPr marL="685800" indent="0" latinLnBrk="0">
              <a:buNone/>
              <a:defRPr lang="zh-TW" sz="750"/>
            </a:lvl3pPr>
            <a:lvl4pPr marL="1028700" indent="0" latinLnBrk="0">
              <a:buNone/>
              <a:defRPr lang="zh-TW" sz="675"/>
            </a:lvl4pPr>
            <a:lvl5pPr marL="1371600" indent="0" latinLnBrk="0">
              <a:buNone/>
              <a:defRPr lang="zh-TW" sz="675"/>
            </a:lvl5pPr>
            <a:lvl6pPr marL="1714500" indent="0" latinLnBrk="0">
              <a:buNone/>
              <a:defRPr lang="zh-TW" sz="675"/>
            </a:lvl6pPr>
            <a:lvl7pPr marL="2057400" indent="0" latinLnBrk="0">
              <a:buNone/>
              <a:defRPr lang="zh-TW" sz="675"/>
            </a:lvl7pPr>
            <a:lvl8pPr marL="2400300" indent="0" latinLnBrk="0">
              <a:buNone/>
              <a:defRPr lang="zh-TW" sz="675"/>
            </a:lvl8pPr>
            <a:lvl9pPr marL="2743200" indent="0" latinLnBrk="0">
              <a:buNone/>
              <a:defRPr lang="zh-TW"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F574AD1E-5BCD-4C72-874D-060E60F4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B05B71B-CA5E-4179-9AF4-27E466D001F5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DE843F2A-9FBD-4299-9953-25CCCCAA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6096BEAB-BE30-49C3-8A0C-5587F33B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79EE6FF-152F-45A5-BF0F-A3A95BF7136B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84154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089765" cy="1041400"/>
          </a:xfrm>
        </p:spPr>
        <p:txBody>
          <a:bodyPr anchor="ctr">
            <a:normAutofit/>
          </a:bodyPr>
          <a:lstStyle>
            <a:lvl1pPr algn="ctr" latinLnBrk="0">
              <a:defRPr lang="zh-TW" sz="48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4" y="2400300"/>
            <a:ext cx="8191365" cy="3641062"/>
          </a:xfrm>
        </p:spPr>
        <p:txBody>
          <a:bodyPr/>
          <a:lstStyle>
            <a:lvl1pPr marL="0" indent="0" algn="l" latinLnBrk="0">
              <a:buFont typeface="Wingdings" pitchFamily="2" charset="2"/>
              <a:buChar char="l"/>
              <a:defRPr lang="zh-TW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95D7F06-7B5D-405B-A008-E440FD24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2C26ED5-579D-43D9-BCE7-AA84FB4E7CC1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126BC1E-95F9-4CC5-BD53-EEE61AB6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2F27FC1-8747-4E4A-A326-FCCA6A62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B77FA4D-27B0-49DD-92B9-3F98E7F6B384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78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610122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709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3039441"/>
            <a:ext cx="3868737" cy="315022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32936" y="2132856"/>
            <a:ext cx="3887788" cy="709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3039441"/>
            <a:ext cx="3887788" cy="315022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AA5BF-BB50-4C9D-9886-95CEF8850F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658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6057720B-7AFE-4946-818E-58FEE30FD2F2}"/>
              </a:ext>
            </a:extLst>
          </p:cNvPr>
          <p:cNvSpPr txBox="1"/>
          <p:nvPr/>
        </p:nvSpPr>
        <p:spPr>
          <a:xfrm>
            <a:off x="406400" y="790575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BA895152-DE00-46FB-A706-64FC9CD4CB8E}"/>
              </a:ext>
            </a:extLst>
          </p:cNvPr>
          <p:cNvSpPr txBox="1"/>
          <p:nvPr/>
        </p:nvSpPr>
        <p:spPr>
          <a:xfrm>
            <a:off x="6672263" y="2886075"/>
            <a:ext cx="4572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/>
          <a:lstStyle>
            <a:lvl1pPr marL="0" indent="0" algn="l" latinLnBrk="0">
              <a:buNone/>
              <a:defRPr lang="zh-TW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 latinLnBrk="0">
              <a:buFontTx/>
              <a:buNone/>
              <a:defRPr lang="zh-TW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FontTx/>
              <a:buNone/>
              <a:defRPr lang="zh-TW"/>
            </a:lvl2pPr>
            <a:lvl3pPr marL="685800" indent="0" latinLnBrk="0">
              <a:buFontTx/>
              <a:buNone/>
              <a:defRPr lang="zh-TW"/>
            </a:lvl3pPr>
            <a:lvl4pPr marL="1028700" indent="0" latinLnBrk="0">
              <a:buFontTx/>
              <a:buNone/>
              <a:defRPr lang="zh-TW"/>
            </a:lvl4pPr>
            <a:lvl5pPr marL="1371600" indent="0" latinLnBrk="0">
              <a:buFontTx/>
              <a:buNone/>
              <a:defRPr lang="zh-TW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8EA58697-9F10-4C5A-BEEE-664CE1C45F4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3ECB590-99EC-4C9F-B035-0DB25452C565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9469D676-B8DA-4594-BA6C-E041437FB2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29B6214D-E7F8-4B03-9B15-36A4E0E63F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A09CBA2-81D3-4488-BDA0-8932438276FC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98860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/>
          <a:lstStyle>
            <a:lvl1pPr marL="0" indent="0" algn="l" latinLnBrk="0">
              <a:buNone/>
              <a:defRPr lang="zh-TW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6A06048-4601-43F4-83B8-3902235D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098FE62-326D-4A33-8C37-0595F8E044F8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775BEC0-831D-41E4-A58A-F64BE5C7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31BAFA6-425A-429B-BA0D-CD4D30C8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38B7790-8F0D-4A2F-BD75-D1AB9B63516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92204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CEE2373F-FDB4-4089-A31F-66D8A44F9B11}"/>
              </a:ext>
            </a:extLst>
          </p:cNvPr>
          <p:cNvSpPr txBox="1"/>
          <p:nvPr/>
        </p:nvSpPr>
        <p:spPr>
          <a:xfrm>
            <a:off x="406400" y="790575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164F7F3B-A2A0-47F8-8893-969CD154A8B2}"/>
              </a:ext>
            </a:extLst>
          </p:cNvPr>
          <p:cNvSpPr txBox="1"/>
          <p:nvPr/>
        </p:nvSpPr>
        <p:spPr>
          <a:xfrm>
            <a:off x="6672263" y="2886075"/>
            <a:ext cx="4572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>
                <a:solidFill>
                  <a:srgbClr val="C0E474"/>
                </a:solidFill>
              </a:rPr>
              <a:t>"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/>
          <a:lstStyle>
            <a:lvl1pPr marL="0" indent="0" algn="l" latinLnBrk="0">
              <a:buNone/>
              <a:defRPr lang="zh-TW"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 latinLnBrk="0">
              <a:buFontTx/>
              <a:buNone/>
              <a:defRPr lang="zh-TW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latinLnBrk="0">
              <a:buFontTx/>
              <a:buNone/>
              <a:defRPr lang="zh-TW"/>
            </a:lvl2pPr>
            <a:lvl3pPr marL="685800" indent="0" latinLnBrk="0">
              <a:buFontTx/>
              <a:buNone/>
              <a:defRPr lang="zh-TW"/>
            </a:lvl3pPr>
            <a:lvl4pPr marL="1028700" indent="0" latinLnBrk="0">
              <a:buFontTx/>
              <a:buNone/>
              <a:defRPr lang="zh-TW"/>
            </a:lvl4pPr>
            <a:lvl5pPr marL="1371600" indent="0" latinLnBrk="0">
              <a:buFontTx/>
              <a:buNone/>
              <a:defRPr lang="zh-TW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7665115B-2838-46D0-AAF0-9ED3E24322C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D301537-7089-4F2D-AC00-A965A196BCDA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312ACECF-2519-4AAF-AB4C-289B1B01D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86792180-CA9F-4C76-9F28-D513071BFB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3CA5818-F07C-49D2-9DB7-C8D7FF53BF7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00178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 latinLnBrk="0">
              <a:defRPr lang="zh-TW" sz="3300" b="0" cap="none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/>
          <a:lstStyle>
            <a:lvl1pPr marL="0" indent="0" algn="l" latinLnBrk="0">
              <a:buNone/>
              <a:defRPr lang="zh-TW"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 latinLnBrk="0">
              <a:buFontTx/>
              <a:buNone/>
              <a:defRPr lang="zh-TW" sz="1800">
                <a:solidFill>
                  <a:schemeClr val="accent1"/>
                </a:solidFill>
              </a:defRPr>
            </a:lvl1pPr>
            <a:lvl2pPr marL="342900" indent="0" latinLnBrk="0">
              <a:buFontTx/>
              <a:buNone/>
              <a:defRPr lang="zh-TW"/>
            </a:lvl2pPr>
            <a:lvl3pPr marL="685800" indent="0" latinLnBrk="0">
              <a:buFontTx/>
              <a:buNone/>
              <a:defRPr lang="zh-TW"/>
            </a:lvl3pPr>
            <a:lvl4pPr marL="1028700" indent="0" latinLnBrk="0">
              <a:buFontTx/>
              <a:buNone/>
              <a:defRPr lang="zh-TW"/>
            </a:lvl4pPr>
            <a:lvl5pPr marL="1371600" indent="0" latinLnBrk="0">
              <a:buFontTx/>
              <a:buNone/>
              <a:defRPr lang="zh-TW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88100B53-4D09-4ABD-8A64-67D3911D129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B041B43-C20D-42C1-8D4E-DB9BB4D83EDB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B655DA36-A37B-4697-8B39-32A00E746F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B94237B9-67F3-4533-8F86-A2BC8D6219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4C93AD0-0CCF-4D16-83C3-45767D86E2C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093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9FFA0A4-90E2-4255-8B82-2F979627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546C7B-77FD-4DBD-B549-B85DD9C16433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3BA98FC-4343-4D2E-A476-9A5B007F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A8CA1FE-779C-48D7-8DFA-C122FCE1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B96F12A-CA74-4966-B1D5-56DD9631BF1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55467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134" y="609600"/>
            <a:ext cx="5296492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833D3A4-6B65-468D-A33C-03B85CED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55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CF550AA-CCBF-45AD-87B7-F9E28BD062B6}" type="datetime1">
              <a:rPr lang="zh-TW" altLang="en-US"/>
              <a:pPr>
                <a:defRPr/>
              </a:pPr>
              <a:t>2019/11/22</a:t>
            </a:fld>
            <a:endParaRPr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F6549F-0D5F-4BBD-9E5B-9883602F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6042025"/>
            <a:ext cx="4724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F954F71-6FD6-48D8-9969-CE035C4F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5363" y="6042025"/>
            <a:ext cx="5127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F6CE4C5-E93E-4363-B3CF-B45E650E0E7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08181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>
            <a:extLst>
              <a:ext uri="{FF2B5EF4-FFF2-40B4-BE49-F238E27FC236}">
                <a16:creationId xmlns="" xmlns:a16="http://schemas.microsoft.com/office/drawing/2014/main" id="{A95F2FE3-2E00-4EB1-AE36-4CA6E2761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700809"/>
            <a:ext cx="6858000" cy="1944216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17032"/>
            <a:ext cx="6858000" cy="1151706"/>
          </a:xfrm>
        </p:spPr>
        <p:txBody>
          <a:bodyPr/>
          <a:lstStyle>
            <a:lvl1pPr marL="0" indent="0" algn="ctr">
              <a:buNone/>
              <a:defRPr sz="4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48ABC2E5-8AC8-4588-916F-622FB62D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8D3027DE-8510-40CD-BC90-378A6140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22785742-7221-4B12-AAA6-7948F26D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57066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26B5-7692-4F30-A664-B73970AE5E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175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>
            <a:extLst>
              <a:ext uri="{FF2B5EF4-FFF2-40B4-BE49-F238E27FC236}">
                <a16:creationId xmlns="" xmlns:a16="http://schemas.microsoft.com/office/drawing/2014/main" id="{ED0D95B2-39EC-4841-99DD-91A9AE1EF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700809"/>
            <a:ext cx="6858000" cy="1944216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17032"/>
            <a:ext cx="6858000" cy="1151706"/>
          </a:xfrm>
        </p:spPr>
        <p:txBody>
          <a:bodyPr/>
          <a:lstStyle>
            <a:lvl1pPr marL="0" indent="0" algn="ctr">
              <a:buNone/>
              <a:defRPr sz="4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4713BDF4-FA92-42F8-8485-3939352E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E9FEBA6D-D4C6-4B2C-AF8A-E314AA39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1142EBEA-F062-46FC-ACC3-177800C3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570663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8A05-2022-4DDA-B3BF-C422CAD892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0321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9368A4A-FE50-4B43-9A3D-4AD5E3442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AC3A8A0-81C0-4C4A-84F1-0DF42B5B4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073408C-4585-427D-B9F1-5C3D05F9C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6A47E-6509-4A05-B950-C58DC0AB85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738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452" y="1329472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452" y="436510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A41D2A5-5885-42A6-8602-F55A6953D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D1F4B65-6274-49DE-B302-65E725391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C45F69-6449-40E8-BCDC-74B6B9EC8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84A5-428C-418D-B742-7E933B71CE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501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BB1DA-14A4-438C-A544-1FE85DC792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36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0BA622-D083-403C-8EEB-4FEC2D6AA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0B5720-77B1-4FF8-978F-80B3A9562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29785A-9AB0-4364-B7EC-39AAD28E6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BFF6-E341-428F-A421-5EA85B7BC4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369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610122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709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3039441"/>
            <a:ext cx="3868737" cy="315022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32936" y="2132856"/>
            <a:ext cx="3887788" cy="709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3039441"/>
            <a:ext cx="3887788" cy="315022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9E75D23-7F4F-43A3-AF97-ED1C254DF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DA26CF2-4722-40FE-AB2B-28EC2D75F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FBE6C88-6874-4AF6-995B-BC499AAF7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10A5-697E-4707-9CAD-101985F60C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392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F84061E-2C1B-403B-B86B-4AF99BE70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F12F674-1BA7-4A2E-B60F-001A47D69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13D26D7-1A88-4AAC-B3FF-0068ECB67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A084-FC4A-47C7-A2FA-6F4722C838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7363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7A34F40-C905-4333-8109-36CA63F3C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195F799-0787-4FDB-BCC6-C12625C4F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6876277-6EAB-4B4E-AF17-327271830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1B33-63E5-486B-AD21-764B787FC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150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529" y="96984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636912"/>
            <a:ext cx="2949575" cy="3232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0B64D5-2668-46A7-BFBE-E1F2E3336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551008-E8AC-4368-92A4-CC4CEF2CD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B263A9-4037-4ED7-99F7-F929B0A27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1579-7A90-4B3D-B5DC-845AF76129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861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636912"/>
            <a:ext cx="2949575" cy="3232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2AE6948-ACD8-4405-B7D4-644F587AE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EE4EE9-D416-41E4-BB49-E19B37971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025399F-F482-4DF8-9434-7F9DABF43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3A78-0536-4ACF-9414-087E9B2C97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808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CE812CC-7B61-4228-A5F9-8576C9793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0859C80-B496-4921-AB67-8F2DB3BBA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B4CDF62-BF95-40D4-820D-A2D8C06DA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595B-5E8D-43A5-8850-85FED78341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4931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B4BF3A9-D3E1-4A2F-9A69-36888B08F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7189E83-3F29-4CA9-A55C-4D19A43E1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FE343C5-1295-4561-A4EC-FF0EEFE30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0714-8785-4EDF-BDE5-CCA663D70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88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17C0D-E3E7-4EF2-8761-1F9236D8E1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7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529" y="96984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636912"/>
            <a:ext cx="2949575" cy="3232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BC7DE-796B-406D-864C-19F0F40622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66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636912"/>
            <a:ext cx="2949575" cy="3232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42410-910A-45D2-A62C-C418449949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17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31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832"/>
            <a:ext cx="8229600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3350"/>
            <a:ext cx="2133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3350"/>
            <a:ext cx="2895600" cy="290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83350"/>
            <a:ext cx="2133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89929276-7D60-4041-AF8D-1630A5304A7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+mj-ea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31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F31EA48-90B2-400C-A496-BF5C736CC6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3350"/>
            <a:ext cx="2133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26646E0-85BA-462D-A82F-D66A429D95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3350"/>
            <a:ext cx="2895600" cy="290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13D25A8-0BE6-49AE-9978-602B2ADF1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83350"/>
            <a:ext cx="2133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2F879D9-4FEE-4207-8298-AC3CEFAC9A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141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+mj-ea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292225" y="439738"/>
            <a:ext cx="64500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312863" y="2127250"/>
            <a:ext cx="6497637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041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lang="zh-TW" altLang="zh-TW" sz="4000" b="1" kern="1200">
          <a:solidFill>
            <a:srgbClr val="008000"/>
          </a:solidFill>
          <a:latin typeface="標楷體" pitchFamily="65" charset="-120"/>
          <a:ea typeface="標楷體" pitchFamily="65" charset="-120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4">
            <a:extLst>
              <a:ext uri="{FF2B5EF4-FFF2-40B4-BE49-F238E27FC236}">
                <a16:creationId xmlns="" xmlns:a16="http://schemas.microsoft.com/office/drawing/2014/main" id="{EB58A74C-6217-4339-B9F4-B5990B3E1E3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>
            <a:extLst>
              <a:ext uri="{FF2B5EF4-FFF2-40B4-BE49-F238E27FC236}">
                <a16:creationId xmlns="" xmlns:a16="http://schemas.microsoft.com/office/drawing/2014/main" id="{6B5B1BBF-E3DA-4F63-9AC2-21F13E0878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2225" y="439738"/>
            <a:ext cx="64500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="" xmlns:a16="http://schemas.microsoft.com/office/drawing/2014/main" id="{E03728EA-2E43-4964-BB3A-51C60759CA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12863" y="2127250"/>
            <a:ext cx="6497637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181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lang="zh-TW" altLang="zh-TW" sz="4000" b="1" kern="1200">
          <a:solidFill>
            <a:srgbClr val="008000"/>
          </a:solidFill>
          <a:latin typeface="標楷體" pitchFamily="65" charset="-120"/>
          <a:ea typeface="標楷體" pitchFamily="65" charset="-120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lang="zh-TW" sz="4000" b="1">
          <a:solidFill>
            <a:srgbClr val="008000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defRPr lang="zh-TW" altLang="en-US"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zh-TW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8F16EBE-87DB-4B67-BC4B-C7B519A0F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31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7C1E3B21-F54A-4041-B8C5-BB17483AD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FBDFA9B-BD0B-4995-8D1A-50E4E93DD8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3350"/>
            <a:ext cx="2133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CA614F1-F173-44FC-8473-9AD37A2E27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3350"/>
            <a:ext cx="2895600" cy="290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80854A5-E624-4865-8F95-C4BC5CC49C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83350"/>
            <a:ext cx="2133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BC42609-DAAC-4DE1-A98D-A87A149ABF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68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+mj-ea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700809"/>
            <a:ext cx="7992888" cy="1944216"/>
          </a:xfrm>
        </p:spPr>
        <p:txBody>
          <a:bodyPr/>
          <a:lstStyle/>
          <a:p>
            <a:r>
              <a:rPr lang="zh-TW" alt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臺南市政府衛生局</a:t>
            </a:r>
            <a:r>
              <a:rPr lang="en-US" altLang="zh-TW" sz="5000" dirty="0">
                <a:latin typeface="+mn-lt"/>
              </a:rPr>
              <a:t/>
            </a:r>
            <a:br>
              <a:rPr lang="en-US" altLang="zh-TW" sz="5000" dirty="0">
                <a:latin typeface="+mn-lt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跨領域檢驗成果發表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85392" y="4221088"/>
            <a:ext cx="5301208" cy="1944216"/>
          </a:xfrm>
        </p:spPr>
        <p:txBody>
          <a:bodyPr/>
          <a:lstStyle/>
          <a:p>
            <a:r>
              <a:rPr lang="zh-TW" altLang="en-US" sz="3600" dirty="0"/>
              <a:t>檢驗中心 李盈霖主任</a:t>
            </a:r>
            <a:endParaRPr lang="en-US" altLang="zh-TW" sz="3600" dirty="0"/>
          </a:p>
          <a:p>
            <a:r>
              <a:rPr lang="zh-TW" altLang="en-US" sz="3600" dirty="0">
                <a:ea typeface="+mj-ea"/>
              </a:rPr>
              <a:t>日期：</a:t>
            </a:r>
            <a:r>
              <a:rPr lang="en-US" altLang="zh-TW" sz="3600" dirty="0">
                <a:ea typeface="+mj-ea"/>
              </a:rPr>
              <a:t>108</a:t>
            </a:r>
            <a:r>
              <a:rPr lang="zh-TW" altLang="en-US" sz="3600" dirty="0">
                <a:ea typeface="+mj-ea"/>
              </a:rPr>
              <a:t>年</a:t>
            </a:r>
            <a:r>
              <a:rPr lang="en-US" altLang="zh-TW" sz="3600" dirty="0">
                <a:ea typeface="+mj-ea"/>
              </a:rPr>
              <a:t>11</a:t>
            </a:r>
            <a:r>
              <a:rPr lang="zh-TW" altLang="en-US" sz="3600" dirty="0">
                <a:ea typeface="+mj-ea"/>
              </a:rPr>
              <a:t>月</a:t>
            </a:r>
            <a:r>
              <a:rPr lang="en-US" altLang="zh-TW" sz="3600" dirty="0">
                <a:ea typeface="+mj-ea"/>
              </a:rPr>
              <a:t>22</a:t>
            </a:r>
            <a:r>
              <a:rPr lang="zh-TW" altLang="en-US" sz="3600" dirty="0">
                <a:ea typeface="+mj-ea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跨領域檢驗</a:t>
            </a:r>
            <a:r>
              <a:rPr lang="en-US" altLang="zh-TW" sz="4000" dirty="0"/>
              <a:t>-</a:t>
            </a:r>
            <a:r>
              <a:rPr lang="zh-TW" altLang="en-US" sz="4000" dirty="0"/>
              <a:t>飲水機水質微生物檢驗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0348"/>
              </p:ext>
            </p:extLst>
          </p:nvPr>
        </p:nvGraphicFramePr>
        <p:xfrm>
          <a:off x="465909" y="1556792"/>
          <a:ext cx="267464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75856" y="1916832"/>
            <a:ext cx="5410944" cy="4209331"/>
          </a:xfrm>
        </p:spPr>
        <p:txBody>
          <a:bodyPr/>
          <a:lstStyle/>
          <a:p>
            <a:r>
              <a:rPr lang="en-US" altLang="zh-TW" sz="2400" dirty="0"/>
              <a:t>108.1.22</a:t>
            </a:r>
            <a:r>
              <a:rPr lang="zh-TW" altLang="en-US" sz="2400" dirty="0"/>
              <a:t>通過環境保護署環檢所飲水機水質中大腸桿菌檢驗認可。</a:t>
            </a:r>
            <a:endParaRPr lang="en-US" altLang="zh-TW" sz="2400" dirty="0"/>
          </a:p>
          <a:p>
            <a:r>
              <a:rPr lang="en-US" altLang="zh-TW" sz="2400" dirty="0"/>
              <a:t>108.1.20</a:t>
            </a:r>
            <a:r>
              <a:rPr lang="zh-TW" altLang="en-US" sz="2400" dirty="0"/>
              <a:t>開始執行教育局校園飲水機水質微生物檢驗。</a:t>
            </a:r>
            <a:endParaRPr lang="en-US" altLang="zh-TW" sz="2400" dirty="0"/>
          </a:p>
          <a:p>
            <a:r>
              <a:rPr lang="zh-TW" altLang="en-US" sz="2400" dirty="0"/>
              <a:t>截至</a:t>
            </a:r>
            <a:r>
              <a:rPr lang="en-US" altLang="zh-TW" sz="2400" dirty="0"/>
              <a:t>108.10.31</a:t>
            </a:r>
            <a:r>
              <a:rPr lang="zh-TW" altLang="en-US" sz="2400" dirty="0"/>
              <a:t>共執行</a:t>
            </a:r>
            <a:r>
              <a:rPr lang="en-US" altLang="zh-TW" sz="2400" dirty="0"/>
              <a:t>3,065</a:t>
            </a:r>
            <a:r>
              <a:rPr lang="zh-TW" altLang="en-US" sz="2400" dirty="0"/>
              <a:t>件。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0E37-3F0C-4F03-95C1-3D336EF8916A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7" name="圖片 6" descr="一張含有 室內, 綠色, 坐, 桌 的圖片&#10;&#10;自動產生的描述">
            <a:extLst>
              <a:ext uri="{FF2B5EF4-FFF2-40B4-BE49-F238E27FC236}">
                <a16:creationId xmlns="" xmlns:a16="http://schemas.microsoft.com/office/drawing/2014/main" id="{FD3A7C8F-290D-4206-985D-EBA064B2A3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6"/>
          <a:stretch/>
        </p:blipFill>
        <p:spPr>
          <a:xfrm>
            <a:off x="1011257" y="4815972"/>
            <a:ext cx="2339975" cy="1671333"/>
          </a:xfrm>
          <a:prstGeom prst="rect">
            <a:avLst/>
          </a:prstGeom>
        </p:spPr>
      </p:pic>
      <p:pic>
        <p:nvPicPr>
          <p:cNvPr id="9" name="圖片 8" descr="一張含有 室內, 個人, 紅色, 男人 的圖片&#10;&#10;自動產生的描述">
            <a:extLst>
              <a:ext uri="{FF2B5EF4-FFF2-40B4-BE49-F238E27FC236}">
                <a16:creationId xmlns="" xmlns:a16="http://schemas.microsoft.com/office/drawing/2014/main" id="{C621DFFD-8A3F-48F2-8A3F-E6249F71E9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1"/>
          <a:stretch/>
        </p:blipFill>
        <p:spPr>
          <a:xfrm>
            <a:off x="3411537" y="4815972"/>
            <a:ext cx="2339975" cy="1671333"/>
          </a:xfrm>
          <a:prstGeom prst="rect">
            <a:avLst/>
          </a:prstGeom>
        </p:spPr>
      </p:pic>
      <p:pic>
        <p:nvPicPr>
          <p:cNvPr id="11" name="圖片 10" descr="一張含有 個人, 室內, 男人, 冰箱 的圖片&#10;&#10;自動產生的描述">
            <a:extLst>
              <a:ext uri="{FF2B5EF4-FFF2-40B4-BE49-F238E27FC236}">
                <a16:creationId xmlns="" xmlns:a16="http://schemas.microsoft.com/office/drawing/2014/main" id="{821BD2C9-0660-4039-ABC3-C24186CA32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1273" r="116" b="9398"/>
          <a:stretch/>
        </p:blipFill>
        <p:spPr>
          <a:xfrm>
            <a:off x="5811817" y="4831172"/>
            <a:ext cx="2339975" cy="16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/>
              <a:t>跨局處檢驗成果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3394900"/>
              </p:ext>
            </p:extLst>
          </p:nvPr>
        </p:nvGraphicFramePr>
        <p:xfrm>
          <a:off x="107504" y="1832279"/>
          <a:ext cx="2664296" cy="282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2716149"/>
              </p:ext>
            </p:extLst>
          </p:nvPr>
        </p:nvGraphicFramePr>
        <p:xfrm>
          <a:off x="2771798" y="1052736"/>
          <a:ext cx="6264697" cy="5319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829">
                  <a:extLst>
                    <a:ext uri="{9D8B030D-6E8A-4147-A177-3AD203B41FA5}">
                      <a16:colId xmlns="" xmlns:a16="http://schemas.microsoft.com/office/drawing/2014/main" val="2889037195"/>
                    </a:ext>
                  </a:extLst>
                </a:gridCol>
                <a:gridCol w="2155942">
                  <a:extLst>
                    <a:ext uri="{9D8B030D-6E8A-4147-A177-3AD203B41FA5}">
                      <a16:colId xmlns="" xmlns:a16="http://schemas.microsoft.com/office/drawing/2014/main" val="1824668379"/>
                    </a:ext>
                  </a:extLst>
                </a:gridCol>
                <a:gridCol w="1784228">
                  <a:extLst>
                    <a:ext uri="{9D8B030D-6E8A-4147-A177-3AD203B41FA5}">
                      <a16:colId xmlns="" xmlns:a16="http://schemas.microsoft.com/office/drawing/2014/main" val="3196203664"/>
                    </a:ext>
                  </a:extLst>
                </a:gridCol>
                <a:gridCol w="1060698">
                  <a:extLst>
                    <a:ext uri="{9D8B030D-6E8A-4147-A177-3AD203B41FA5}">
                      <a16:colId xmlns="" xmlns:a16="http://schemas.microsoft.com/office/drawing/2014/main" val="1089005561"/>
                    </a:ext>
                  </a:extLst>
                </a:gridCol>
              </a:tblGrid>
              <a:tr h="436391"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zh-TW" altLang="en-US" sz="1800" kern="1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市庫撙節</a:t>
                      </a:r>
                      <a:r>
                        <a:rPr lang="en-US" altLang="zh-TW" sz="1800" kern="1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6,050,759</a:t>
                      </a:r>
                      <a:r>
                        <a:rPr lang="zh-TW" altLang="en-US" sz="1800" kern="1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元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5111070"/>
                  </a:ext>
                </a:extLst>
              </a:tr>
              <a:tr h="68268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zh-TW" altLang="en-US" sz="1800" kern="100" dirty="0">
                          <a:effectLst/>
                        </a:rPr>
                        <a:t>委託</a:t>
                      </a:r>
                      <a:r>
                        <a:rPr lang="zh-TW" sz="1800" kern="100" dirty="0">
                          <a:effectLst/>
                        </a:rPr>
                        <a:t>單位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zh-TW" sz="1800" kern="100" dirty="0">
                          <a:effectLst/>
                        </a:rPr>
                        <a:t>檢驗項目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108</a:t>
                      </a:r>
                      <a:r>
                        <a:rPr lang="zh-TW" sz="1800" kern="100" dirty="0">
                          <a:effectLst/>
                        </a:rPr>
                        <a:t>年執行件數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件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90600" algn="l"/>
                        </a:tabLst>
                      </a:pPr>
                      <a:r>
                        <a:rPr lang="zh-TW" altLang="en-US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節省費用</a:t>
                      </a:r>
                      <a:r>
                        <a:rPr lang="en-US" altLang="zh-TW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7470122"/>
                  </a:ext>
                </a:extLst>
              </a:tr>
              <a:tr h="74656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農業局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在地農特產殘留農藥檢驗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35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/>
                        <a:t>361,690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0189097"/>
                  </a:ext>
                </a:extLst>
              </a:tr>
              <a:tr h="85173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警察局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濫用藥物尿液檢驗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1,269</a:t>
                      </a:r>
                      <a:r>
                        <a:rPr lang="zh-TW" altLang="en-US" sz="1600" dirty="0"/>
                        <a:t>件</a:t>
                      </a:r>
                      <a:endParaRPr lang="en-US" altLang="zh-TW" sz="1600" dirty="0"/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4,716</a:t>
                      </a:r>
                      <a:r>
                        <a:rPr lang="zh-TW" altLang="en-US" sz="1600" dirty="0"/>
                        <a:t>項次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/>
                        <a:t>964,440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6584446"/>
                  </a:ext>
                </a:extLst>
              </a:tr>
              <a:tr h="62289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教育局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校園飲水機水質檢驗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3,065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/>
                        <a:t>2,516,365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25883667"/>
                  </a:ext>
                </a:extLst>
              </a:tr>
              <a:tr h="716287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登革熱防治中心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登革熱病原及抗體檢驗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2,048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/>
                        <a:t>2,088,960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16142644"/>
                  </a:ext>
                </a:extLst>
              </a:tr>
              <a:tr h="89373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財政稅務</a:t>
                      </a: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局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製酒原料</a:t>
                      </a: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殘留農藥</a:t>
                      </a:r>
                      <a:r>
                        <a:rPr lang="zh-TW" alt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、重金屬</a:t>
                      </a:r>
                      <a:r>
                        <a:rPr lang="zh-TW" alt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檢驗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6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/>
                        <a:t>119,304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2862985"/>
                  </a:ext>
                </a:extLst>
              </a:tr>
              <a:tr h="369234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6,410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/>
                        <a:t>6,050,759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4011318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422-4485-4DC1-A59B-EF3846B8498E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3707904" y="6401356"/>
            <a:ext cx="351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n-lt"/>
                <a:ea typeface="標楷體" panose="03000509000000000000" pitchFamily="65" charset="-120"/>
              </a:rPr>
              <a:t>PS.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以上統計截至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108.10.31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7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E03BC28-08A0-4B03-9478-9744DCD9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多元檢驗服務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A082977-EFC0-46E7-B9EE-44631861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4009" y="6479197"/>
            <a:ext cx="2133600" cy="287338"/>
          </a:xfrm>
        </p:spPr>
        <p:txBody>
          <a:bodyPr/>
          <a:lstStyle/>
          <a:p>
            <a:fld id="{1E138422-4485-4DC1-A59B-EF3846B8498E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12B9FA1-E769-42F6-9D09-B91BEA0C1D6A}"/>
              </a:ext>
            </a:extLst>
          </p:cNvPr>
          <p:cNvSpPr txBox="1"/>
          <p:nvPr/>
        </p:nvSpPr>
        <p:spPr>
          <a:xfrm>
            <a:off x="4551861" y="1630786"/>
            <a:ext cx="426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zh-TW" altLang="en-US" sz="2000" dirty="0">
                <a:latin typeface="新細明體" panose="02020500000000000000" pitchFamily="18" charset="-120"/>
              </a:rPr>
              <a:t>★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檢驗認證領域</a:t>
            </a:r>
            <a:r>
              <a:rPr lang="en-US" altLang="zh-TW" sz="2000" dirty="0">
                <a:solidFill>
                  <a:srgbClr val="0000FF"/>
                </a:solidFill>
                <a:latin typeface="+mn-ea"/>
                <a:ea typeface="+mn-ea"/>
              </a:rPr>
              <a:t>: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食品、環檢、濫用藥物、疾管署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F56145CF-C9AA-41D7-9C88-3D42681E266A}"/>
              </a:ext>
            </a:extLst>
          </p:cNvPr>
          <p:cNvSpPr txBox="1"/>
          <p:nvPr/>
        </p:nvSpPr>
        <p:spPr>
          <a:xfrm>
            <a:off x="243130" y="1629571"/>
            <a:ext cx="4269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新細明體" panose="02020500000000000000" pitchFamily="18" charset="-120"/>
              </a:rPr>
              <a:t>★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檢驗項目數</a:t>
            </a:r>
            <a:r>
              <a:rPr lang="en-US" altLang="zh-TW" sz="2000" dirty="0">
                <a:solidFill>
                  <a:srgbClr val="0000FF"/>
                </a:solidFill>
                <a:latin typeface="+mn-ea"/>
                <a:ea typeface="+mn-ea"/>
              </a:rPr>
              <a:t>100-108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年成長逾</a:t>
            </a:r>
            <a:r>
              <a:rPr lang="en-US" altLang="zh-TW" sz="2000" dirty="0">
                <a:solidFill>
                  <a:srgbClr val="0000FF"/>
                </a:solidFill>
                <a:latin typeface="+mn-ea"/>
                <a:ea typeface="+mn-ea"/>
              </a:rPr>
              <a:t>3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倍</a:t>
            </a:r>
          </a:p>
        </p:txBody>
      </p:sp>
      <p:graphicFrame>
        <p:nvGraphicFramePr>
          <p:cNvPr id="8" name="表格 8">
            <a:extLst>
              <a:ext uri="{FF2B5EF4-FFF2-40B4-BE49-F238E27FC236}">
                <a16:creationId xmlns="" xmlns:a16="http://schemas.microsoft.com/office/drawing/2014/main" id="{FBCB4606-8EDE-44E2-AF24-6314B7E2619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0" y="2842201"/>
          <a:ext cx="4365626" cy="340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>
                  <a:extLst>
                    <a:ext uri="{9D8B030D-6E8A-4147-A177-3AD203B41FA5}">
                      <a16:colId xmlns="" xmlns:a16="http://schemas.microsoft.com/office/drawing/2014/main" val="209863715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22368407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8870016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838508727"/>
                    </a:ext>
                  </a:extLst>
                </a:gridCol>
                <a:gridCol w="765225">
                  <a:extLst>
                    <a:ext uri="{9D8B030D-6E8A-4147-A177-3AD203B41FA5}">
                      <a16:colId xmlns="" xmlns:a16="http://schemas.microsoft.com/office/drawing/2014/main" val="3718831348"/>
                    </a:ext>
                  </a:extLst>
                </a:gridCol>
              </a:tblGrid>
              <a:tr h="720800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認證單位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TFDA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TAF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CDC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環檢所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447759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檢驗項目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殘留農藥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重金屬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動物用藥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防腐劑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二氧化硫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植物性成分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基改黃豆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濫用藥物尿液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……</a:t>
                      </a:r>
                    </a:p>
                    <a:p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殘留農藥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乙型受體素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大腸桿菌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生菌數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rgbClr val="FF0000"/>
                          </a:solidFill>
                        </a:rPr>
                        <a:t>登革熱</a:t>
                      </a:r>
                      <a:endParaRPr lang="en-US" altLang="zh-TW" sz="1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en-US" sz="1200" b="1" dirty="0"/>
                        <a:t>愛滋抗體</a:t>
                      </a:r>
                      <a:endParaRPr lang="en-US" altLang="zh-TW" sz="1200" b="1" dirty="0"/>
                    </a:p>
                    <a:p>
                      <a:r>
                        <a:rPr lang="zh-TW" altLang="en-US" sz="1200" b="1" dirty="0"/>
                        <a:t>梅毒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rgbClr val="FF0000"/>
                          </a:solidFill>
                        </a:rPr>
                        <a:t>飲用水大腸桿菌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0291659"/>
                  </a:ext>
                </a:extLst>
              </a:tr>
              <a:tr h="489168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合計</a:t>
                      </a:r>
                      <a:endParaRPr lang="en-US" altLang="zh-TW" sz="1600" dirty="0"/>
                    </a:p>
                    <a:p>
                      <a:r>
                        <a:rPr lang="en-US" altLang="zh-TW" sz="1600" dirty="0"/>
                        <a:t>(</a:t>
                      </a:r>
                      <a:r>
                        <a:rPr lang="zh-TW" altLang="en-US" sz="1600" dirty="0"/>
                        <a:t>項次</a:t>
                      </a:r>
                      <a:r>
                        <a:rPr lang="en-US" altLang="zh-TW" sz="1600" dirty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8762485"/>
                  </a:ext>
                </a:extLst>
              </a:tr>
            </a:tbl>
          </a:graphicData>
        </a:graphic>
      </p:graphicFrame>
      <p:sp>
        <p:nvSpPr>
          <p:cNvPr id="14" name="爆炸: 八角 13">
            <a:extLst>
              <a:ext uri="{FF2B5EF4-FFF2-40B4-BE49-F238E27FC236}">
                <a16:creationId xmlns="" xmlns:a16="http://schemas.microsoft.com/office/drawing/2014/main" id="{D08F4BE9-E6E9-4CCA-81F3-C73386506258}"/>
              </a:ext>
            </a:extLst>
          </p:cNvPr>
          <p:cNvSpPr/>
          <p:nvPr/>
        </p:nvSpPr>
        <p:spPr>
          <a:xfrm rot="20854877">
            <a:off x="7214424" y="1925927"/>
            <a:ext cx="1835696" cy="1143000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0C0CF105-AD31-4EA1-852F-459AF5238145}"/>
              </a:ext>
            </a:extLst>
          </p:cNvPr>
          <p:cNvSpPr txBox="1"/>
          <p:nvPr/>
        </p:nvSpPr>
        <p:spPr>
          <a:xfrm>
            <a:off x="7590645" y="2270984"/>
            <a:ext cx="119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品質保證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115B254B-C02A-41F4-BCAB-29B51E43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2156543"/>
            <a:ext cx="4038600" cy="210853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674C8CF4-23BD-43AB-8FB9-B0E81625F05A}"/>
              </a:ext>
            </a:extLst>
          </p:cNvPr>
          <p:cNvSpPr txBox="1"/>
          <p:nvPr/>
        </p:nvSpPr>
        <p:spPr>
          <a:xfrm>
            <a:off x="358775" y="4274572"/>
            <a:ext cx="362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新細明體" panose="02020500000000000000" pitchFamily="18" charset="-120"/>
              </a:rPr>
              <a:t>★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檢驗量統計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31DFADD-C150-49EC-A238-B4A9A5382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54" y="4654504"/>
            <a:ext cx="4033321" cy="19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>
            <a:extLst>
              <a:ext uri="{FF2B5EF4-FFF2-40B4-BE49-F238E27FC236}">
                <a16:creationId xmlns="" xmlns:a16="http://schemas.microsoft.com/office/drawing/2014/main" id="{ECA45C51-64C9-4CBC-9A57-CA3410B5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標題 1">
            <a:extLst>
              <a:ext uri="{FF2B5EF4-FFF2-40B4-BE49-F238E27FC236}">
                <a16:creationId xmlns="" xmlns:a16="http://schemas.microsoft.com/office/drawing/2014/main" id="{730DB8FB-218C-4657-B8A2-48DF3CFC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8013700" cy="860425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108</a:t>
            </a:r>
            <a:r>
              <a:rPr altLang="en-US" sz="3600" b="1" dirty="0">
                <a:solidFill>
                  <a:schemeClr val="accent2">
                    <a:lumMod val="50000"/>
                  </a:schemeClr>
                </a:solidFill>
              </a:rPr>
              <a:t>年實驗室認證情形</a:t>
            </a:r>
          </a:p>
        </p:txBody>
      </p:sp>
      <p:sp>
        <p:nvSpPr>
          <p:cNvPr id="31748" name="投影片編號版面配置區 6">
            <a:extLst>
              <a:ext uri="{FF2B5EF4-FFF2-40B4-BE49-F238E27FC236}">
                <a16:creationId xmlns="" xmlns:a16="http://schemas.microsoft.com/office/drawing/2014/main" id="{15BE2E6F-66D3-4473-AB2A-113D56A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31238" y="6492875"/>
            <a:ext cx="512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54F3A-4469-4BAA-BAD0-10E16EE4C0C0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1749" name="圖片 2">
            <a:extLst>
              <a:ext uri="{FF2B5EF4-FFF2-40B4-BE49-F238E27FC236}">
                <a16:creationId xmlns="" xmlns:a16="http://schemas.microsoft.com/office/drawing/2014/main" id="{12A08AC3-697D-463D-A808-65B6DEB3E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6236493"/>
            <a:ext cx="38290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771539B6-78E5-44F9-8128-C6DDD4A4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30570"/>
              </p:ext>
            </p:extLst>
          </p:nvPr>
        </p:nvGraphicFramePr>
        <p:xfrm>
          <a:off x="166687" y="807438"/>
          <a:ext cx="8810625" cy="5502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8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6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TFDA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實驗室認證項目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(27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大類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897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4" marR="91444" marT="45730" marB="4573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TAF</a:t>
                      </a:r>
                      <a:r>
                        <a:rPr kumimoji="0" lang="zh-TW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實驗室認證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項目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大類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383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4" marR="91444"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殘留農藥（五）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373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動物性成份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豬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殘留農藥（五）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373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殘留農藥（二）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動物性成份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雞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殘留農藥（二）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硼砂及其鹽類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動物性成份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牛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乙型受體素類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水產動物類重金屬</a:t>
                      </a:r>
                      <a:r>
                        <a:rPr lang="en-US" altLang="zh-TW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zh-TW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鉛、鎘</a:t>
                      </a:r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、汞  </a:t>
                      </a:r>
                      <a:r>
                        <a:rPr lang="en-US" altLang="zh-TW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18.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動物性成份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羊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水質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大腸桿菌 、生菌數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二氧化硫 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 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動物用藥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48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CDC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傳染病檢驗認可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大類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乙型受體素類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黃麴毒素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登革熱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NS1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IG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IgM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RT-PCR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防腐劑  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水中溴酸鹽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梅毒</a:t>
                      </a: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甜味劑   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中藥及食品中摻加西藥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214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愛滋抗體篩檢</a:t>
                      </a: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亞硝酸鹽 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基改黃豆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生菌數  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植物五辛素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環檢所</a:t>
                      </a:r>
                      <a:r>
                        <a:rPr kumimoji="0" lang="zh-TW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實驗室認證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項目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過氧化氫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禽畜產品中殘留農藥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126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飲用水大腸桿菌群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大腸桿菌群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食品中酸鹽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TFDA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指定機關認可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大類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大腸桿菌              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禽畜產品中殘留農藥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60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濫用藥物尿液檢驗  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動物性成份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定性篩選及魚 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項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新興濫用藥物檢驗      </a:t>
                      </a: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</a:p>
                  </a:txBody>
                  <a:tcPr marL="91449" marR="91449" marT="45755" marB="45755" anchor="ctr" horzOverflow="overflow"/>
                </a:tc>
                <a:extLst>
                  <a:ext uri="{0D108BD9-81ED-4DB2-BD59-A6C34878D82A}">
                    <a16:rowId xmlns="" xmlns:a16="http://schemas.microsoft.com/office/drawing/2014/main" val="330636576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1C0D1CB-B1AD-4715-94EF-77857DAB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檢驗成果獲獎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53DECF5-8B4A-4812-842A-A5401D00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784" y="1954845"/>
            <a:ext cx="5626968" cy="4248472"/>
          </a:xfrm>
        </p:spPr>
        <p:txBody>
          <a:bodyPr/>
          <a:lstStyle/>
          <a:p>
            <a:r>
              <a:rPr lang="zh-TW" altLang="en-US" sz="2400" dirty="0"/>
              <a:t>地方衛生機關檢驗業務考評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表現良好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TFDA108</a:t>
            </a:r>
            <a:r>
              <a:rPr lang="zh-TW" altLang="en-US" sz="2400" dirty="0"/>
              <a:t>年食品衛生檢驗科技研討會</a:t>
            </a:r>
            <a:endParaRPr lang="en-US" altLang="zh-TW" sz="2400" dirty="0"/>
          </a:p>
          <a:p>
            <a:pPr marL="265112" indent="0"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最佳口頭論文獎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2" indent="0"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最佳壁報論文獎</a:t>
            </a:r>
            <a:endParaRPr lang="en-US" altLang="zh-TW" sz="2400" dirty="0"/>
          </a:p>
          <a:p>
            <a:r>
              <a:rPr lang="zh-TW" altLang="en-US" sz="2400" dirty="0"/>
              <a:t>國際期刊論文發表</a:t>
            </a:r>
          </a:p>
          <a:p>
            <a:pPr marL="0" indent="265113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‐</a:t>
            </a:r>
            <a:r>
              <a:rPr lang="en-US" altLang="zh-TW" sz="2400" dirty="0"/>
              <a:t> JFDA</a:t>
            </a:r>
            <a:r>
              <a:rPr lang="zh-TW" altLang="en-US" sz="2400" dirty="0"/>
              <a:t> </a:t>
            </a:r>
            <a:r>
              <a:rPr lang="en-US" altLang="zh-TW" sz="2400" dirty="0"/>
              <a:t>SCI</a:t>
            </a:r>
            <a:r>
              <a:rPr lang="zh-TW" altLang="en-US" sz="2400" dirty="0"/>
              <a:t> </a:t>
            </a:r>
            <a:r>
              <a:rPr lang="en-US" altLang="zh-TW" sz="2400" dirty="0"/>
              <a:t>1.98(2016)</a:t>
            </a:r>
          </a:p>
          <a:p>
            <a:pPr marL="0" indent="265113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‐</a:t>
            </a:r>
            <a:r>
              <a:rPr lang="en-US" altLang="zh-TW" sz="2400" dirty="0"/>
              <a:t> PLOSE ONE</a:t>
            </a:r>
            <a:r>
              <a:rPr lang="zh-TW" altLang="en-US" sz="2400" dirty="0"/>
              <a:t> </a:t>
            </a:r>
            <a:r>
              <a:rPr lang="en-US" altLang="zh-TW" sz="2400" dirty="0"/>
              <a:t>SCI</a:t>
            </a:r>
            <a:r>
              <a:rPr lang="zh-TW" altLang="en-US" sz="2400" dirty="0"/>
              <a:t> </a:t>
            </a:r>
            <a:r>
              <a:rPr lang="en-US" altLang="zh-TW" sz="2400" dirty="0"/>
              <a:t>2.77 (2018)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764F36C-7370-4FA6-B337-EDDF64A5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422-4485-4DC1-A59B-EF3846B8498E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6" name="圖片 5" descr="一張含有 個人, 擺姿勢, 直立的, 團體 的圖片&#10;&#10;自動產生的描述">
            <a:extLst>
              <a:ext uri="{FF2B5EF4-FFF2-40B4-BE49-F238E27FC236}">
                <a16:creationId xmlns="" xmlns:a16="http://schemas.microsoft.com/office/drawing/2014/main" id="{4C3947E1-190F-44F9-A1BC-68F4CE249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9" y="2101609"/>
            <a:ext cx="2696545" cy="1797167"/>
          </a:xfrm>
          <a:prstGeom prst="rect">
            <a:avLst/>
          </a:prstGeom>
        </p:spPr>
      </p:pic>
      <p:pic>
        <p:nvPicPr>
          <p:cNvPr id="7" name="圖片 6" descr="一張含有 個人, 直立的, 女性, 擺姿勢 的圖片&#10;&#10;自動產生的描述">
            <a:extLst>
              <a:ext uri="{FF2B5EF4-FFF2-40B4-BE49-F238E27FC236}">
                <a16:creationId xmlns="" xmlns:a16="http://schemas.microsoft.com/office/drawing/2014/main" id="{9302C2BB-D5B3-4191-A4A8-902D31CD8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0" y="3933056"/>
            <a:ext cx="269654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FE5E13D4-D382-4C87-8B5D-CB6A30DF4E3C}"/>
              </a:ext>
            </a:extLst>
          </p:cNvPr>
          <p:cNvGraphicFramePr/>
          <p:nvPr/>
        </p:nvGraphicFramePr>
        <p:xfrm>
          <a:off x="642392" y="2564904"/>
          <a:ext cx="7859216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07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859216" cy="4209331"/>
          </a:xfrm>
        </p:spPr>
        <p:txBody>
          <a:bodyPr/>
          <a:lstStyle/>
          <a:p>
            <a:r>
              <a:rPr lang="zh-TW" altLang="en-US" dirty="0"/>
              <a:t>緣起</a:t>
            </a:r>
            <a:endParaRPr lang="en-US" altLang="zh-TW" dirty="0"/>
          </a:p>
          <a:p>
            <a:r>
              <a:rPr lang="zh-TW" altLang="en-US" dirty="0"/>
              <a:t>執行檢驗項目</a:t>
            </a:r>
            <a:endParaRPr lang="en-US" altLang="zh-TW" dirty="0"/>
          </a:p>
          <a:p>
            <a:r>
              <a:rPr lang="zh-TW" altLang="en-US" dirty="0"/>
              <a:t>檢驗利器</a:t>
            </a:r>
            <a:endParaRPr lang="en-US" altLang="zh-TW" dirty="0"/>
          </a:p>
          <a:p>
            <a:r>
              <a:rPr lang="zh-TW" altLang="en-US" dirty="0"/>
              <a:t>跨領域檢驗成果</a:t>
            </a:r>
            <a:endParaRPr lang="en-US" altLang="zh-TW" dirty="0"/>
          </a:p>
          <a:p>
            <a:r>
              <a:rPr lang="zh-TW" altLang="en-US" dirty="0"/>
              <a:t>跨局處檢驗成果</a:t>
            </a:r>
            <a:endParaRPr lang="en-US" altLang="zh-TW" dirty="0"/>
          </a:p>
          <a:p>
            <a:r>
              <a:rPr lang="zh-TW" altLang="en-US" dirty="0"/>
              <a:t>多元檢驗服務</a:t>
            </a:r>
            <a:endParaRPr lang="en-US" altLang="zh-TW" dirty="0"/>
          </a:p>
          <a:p>
            <a:r>
              <a:rPr lang="zh-TW" altLang="en-US" dirty="0"/>
              <a:t>檢驗成果獲獎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422-4485-4DC1-A59B-EF3846B8498E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16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緣起</a:t>
            </a:r>
            <a:r>
              <a:rPr lang="en-US" altLang="zh-TW" dirty="0"/>
              <a:t>~</a:t>
            </a:r>
            <a:r>
              <a:rPr lang="zh-TW" altLang="en-US" dirty="0"/>
              <a:t>組織修編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6" y="2003482"/>
            <a:ext cx="8372797" cy="4209331"/>
          </a:xfrm>
        </p:spPr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日由</a:t>
            </a:r>
            <a:r>
              <a:rPr lang="zh-TW" altLang="en-US" dirty="0">
                <a:solidFill>
                  <a:srgbClr val="0000FF"/>
                </a:solidFill>
              </a:rPr>
              <a:t>檢驗科</a:t>
            </a:r>
            <a:r>
              <a:rPr lang="zh-TW" altLang="en-US" dirty="0"/>
              <a:t>改制為</a:t>
            </a:r>
            <a:r>
              <a:rPr lang="zh-TW" altLang="en-US" dirty="0">
                <a:solidFill>
                  <a:srgbClr val="FF0000"/>
                </a:solidFill>
              </a:rPr>
              <a:t>檢驗中心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422-4485-4DC1-A59B-EF3846B8498E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5" name="爆炸 1 4"/>
          <p:cNvSpPr/>
          <p:nvPr/>
        </p:nvSpPr>
        <p:spPr>
          <a:xfrm rot="901574">
            <a:off x="6216335" y="2579885"/>
            <a:ext cx="2565425" cy="1728192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 rot="579200">
            <a:off x="6831829" y="3141139"/>
            <a:ext cx="153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服務創新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1AAF475F-94DE-4B36-8AC8-9505786CD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64" y="2717430"/>
            <a:ext cx="2950720" cy="196917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4C48B0BA-629F-4ADA-BCBE-45119A9A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89" y="4712331"/>
            <a:ext cx="2615411" cy="174360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E5E56837-87D6-4213-ACA1-C9FF7A82C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4708638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="" xmlns:a16="http://schemas.microsoft.com/office/drawing/2014/main" id="{77BE5951-AEF2-479E-BA63-AA0D62348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設立宗旨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7ECEDF03-CACA-4E6E-A4AA-C212B3E9A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68532"/>
              </p:ext>
            </p:extLst>
          </p:nvPr>
        </p:nvGraphicFramePr>
        <p:xfrm>
          <a:off x="1017639" y="1978813"/>
          <a:ext cx="7108722" cy="406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投影片編號版面配置區 3">
            <a:extLst>
              <a:ext uri="{FF2B5EF4-FFF2-40B4-BE49-F238E27FC236}">
                <a16:creationId xmlns="" xmlns:a16="http://schemas.microsoft.com/office/drawing/2014/main" id="{F005F964-9023-4727-B484-259D8310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D4F97-6251-4985-9FF4-624632FC36B0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執行檢驗項目</a:t>
            </a:r>
            <a:r>
              <a:rPr lang="en-US" altLang="zh-TW" baseline="-25000" dirty="0"/>
              <a:t>1/2</a:t>
            </a:r>
            <a:endParaRPr lang="zh-TW" altLang="en-US" baseline="-25000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255981E9-DDF4-46D5-AC9D-797C45FC3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68976"/>
              </p:ext>
            </p:extLst>
          </p:nvPr>
        </p:nvGraphicFramePr>
        <p:xfrm>
          <a:off x="466725" y="1955800"/>
          <a:ext cx="8229600" cy="4246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59119654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44756049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738150204"/>
                    </a:ext>
                  </a:extLst>
                </a:gridCol>
              </a:tblGrid>
              <a:tr h="365752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食品化學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食品微生物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食品摻假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039644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食品添加物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衛生指標菌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動物性成分成分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561263026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食品容器、器具、包裝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一般食物中毒微生物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植物性成分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蔥薑蒜韮蕎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2754077409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洗潔劑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包裝飲用水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基因改造食品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06679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動物用藥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黴菌及酵母菌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基改黃豆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(12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轉殖品系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3592236006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重金屬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李斯特菌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基改玉米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(18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轉殖品系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2218733663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殘留農藥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(374</a:t>
                      </a: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項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霍亂弧菌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過敏原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2905339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食品摻加西藥成分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(214</a:t>
                      </a: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項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諾羅病毒…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蝦、蟹、花生、芒果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940433286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加水站水質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傳染病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0000FF"/>
                          </a:solidFill>
                        </a:rPr>
                        <a:t>營業衛生</a:t>
                      </a: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989478"/>
                  </a:ext>
                </a:extLst>
              </a:tr>
              <a:tr h="914391">
                <a:tc>
                  <a:txBody>
                    <a:bodyPr/>
                    <a:lstStyle/>
                    <a:p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其他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zh-TW" altLang="zh-TW" sz="1800" dirty="0">
                          <a:solidFill>
                            <a:schemeClr val="tx1"/>
                          </a:solidFill>
                        </a:rPr>
                        <a:t>塑化劑、順丁烯二酸、二甲基黃、二乙基黃…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梅毒、愛滋、痢疾阿米巴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溫泉業、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SPA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業、泳池業水質衛生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239358389"/>
                  </a:ext>
                </a:extLst>
              </a:tr>
            </a:tbl>
          </a:graphicData>
        </a:graphic>
      </p:graphicFrame>
      <p:sp>
        <p:nvSpPr>
          <p:cNvPr id="33841" name="投影片編號版面配置區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061E1-DE6A-4779-9594-6C63E883628C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 noChangeArrowheads="1"/>
          </p:cNvSpPr>
          <p:nvPr>
            <p:ph type="title"/>
          </p:nvPr>
        </p:nvSpPr>
        <p:spPr>
          <a:xfrm>
            <a:off x="467000" y="577567"/>
            <a:ext cx="8229600" cy="1143000"/>
          </a:xfrm>
        </p:spPr>
        <p:txBody>
          <a:bodyPr/>
          <a:lstStyle/>
          <a:p>
            <a:r>
              <a:rPr lang="zh-TW" altLang="en-US" dirty="0"/>
              <a:t>執行檢驗項目</a:t>
            </a:r>
            <a:r>
              <a:rPr lang="en-US" altLang="zh-TW" baseline="-25000" dirty="0"/>
              <a:t>2/2</a:t>
            </a:r>
            <a:endParaRPr lang="zh-TW" altLang="en-US" sz="3600" dirty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04248" y="6560918"/>
            <a:ext cx="213360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FE420-4B5D-4FC4-A1BE-A7EFFAAD1BA8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821" name="文字方塊 3"/>
          <p:cNvSpPr txBox="1">
            <a:spLocks noChangeArrowheads="1"/>
          </p:cNvSpPr>
          <p:nvPr/>
        </p:nvSpPr>
        <p:spPr bwMode="auto">
          <a:xfrm>
            <a:off x="450951" y="6042819"/>
            <a:ext cx="267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合計</a:t>
            </a:r>
            <a:r>
              <a:rPr kumimoji="1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1,067</a:t>
            </a:r>
            <a:r>
              <a:rPr kumimoji="1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9913"/>
              </p:ext>
            </p:extLst>
          </p:nvPr>
        </p:nvGraphicFramePr>
        <p:xfrm>
          <a:off x="466725" y="1756076"/>
          <a:ext cx="8229600" cy="437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2712">
                  <a:extLst>
                    <a:ext uri="{9D8B030D-6E8A-4147-A177-3AD203B41FA5}">
                      <a16:colId xmlns="" xmlns:a16="http://schemas.microsoft.com/office/drawing/2014/main" val="1597787794"/>
                    </a:ext>
                  </a:extLst>
                </a:gridCol>
                <a:gridCol w="4906888">
                  <a:extLst>
                    <a:ext uri="{9D8B030D-6E8A-4147-A177-3AD203B41FA5}">
                      <a16:colId xmlns="" xmlns:a16="http://schemas.microsoft.com/office/drawing/2014/main" val="1327731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創新項目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內容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92148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登革熱檢驗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NS1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3601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00FF"/>
                          </a:solidFill>
                        </a:rPr>
                        <a:t>抗體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—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57414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00FF"/>
                          </a:solidFill>
                        </a:rPr>
                        <a:t>病原體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—</a:t>
                      </a:r>
                      <a:r>
                        <a:rPr lang="en-US" altLang="zh-TW" sz="1800" dirty="0" err="1">
                          <a:latin typeface="+mn-lt"/>
                        </a:rPr>
                        <a:t>TypeI</a:t>
                      </a:r>
                      <a:r>
                        <a:rPr lang="zh-TW" altLang="en-US" sz="1800" dirty="0">
                          <a:latin typeface="+mn-lt"/>
                        </a:rPr>
                        <a:t>、</a:t>
                      </a:r>
                      <a:r>
                        <a:rPr lang="en-US" altLang="zh-TW" sz="1800" dirty="0" err="1">
                          <a:latin typeface="+mn-lt"/>
                        </a:rPr>
                        <a:t>TypeII</a:t>
                      </a:r>
                      <a:r>
                        <a:rPr lang="zh-TW" altLang="en-US" sz="1800" dirty="0">
                          <a:latin typeface="+mn-lt"/>
                        </a:rPr>
                        <a:t>、</a:t>
                      </a:r>
                      <a:r>
                        <a:rPr lang="en-US" altLang="zh-TW" sz="1800" dirty="0" err="1">
                          <a:latin typeface="+mn-lt"/>
                        </a:rPr>
                        <a:t>TypeIII</a:t>
                      </a:r>
                      <a:r>
                        <a:rPr lang="zh-TW" altLang="en-US" sz="1800" dirty="0">
                          <a:latin typeface="+mn-lt"/>
                        </a:rPr>
                        <a:t>、</a:t>
                      </a:r>
                      <a:r>
                        <a:rPr lang="en-US" altLang="zh-TW" sz="1800" dirty="0" err="1">
                          <a:latin typeface="+mn-lt"/>
                        </a:rPr>
                        <a:t>TypeIV</a:t>
                      </a:r>
                      <a:r>
                        <a:rPr lang="en-US" altLang="zh-TW" sz="1800" dirty="0">
                          <a:latin typeface="+mn-lt"/>
                        </a:rPr>
                        <a:t>(RT-PCR)</a:t>
                      </a:r>
                      <a:endParaRPr lang="zh-TW" alt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1745533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濫用藥物檢驗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00FF"/>
                          </a:solidFill>
                        </a:rPr>
                        <a:t>安非他命類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—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</a:rPr>
                        <a:t>安非他命、甲基安非他命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47451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MDMA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—MDMA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MDA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4857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00FF"/>
                          </a:solidFill>
                        </a:rPr>
                        <a:t>鴉片類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—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</a:rPr>
                        <a:t>嗎啡、可待因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6171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00FF"/>
                          </a:solidFill>
                        </a:rPr>
                        <a:t>大麻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638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00FF"/>
                          </a:solidFill>
                        </a:rPr>
                        <a:t>愷他命類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</a:rPr>
                        <a:t>—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</a:rPr>
                        <a:t>愷他命、非愷他命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8974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u="none" dirty="0">
                          <a:solidFill>
                            <a:srgbClr val="0000FF"/>
                          </a:solidFill>
                        </a:rPr>
                        <a:t>7-</a:t>
                      </a:r>
                      <a:r>
                        <a:rPr lang="zh-TW" altLang="zh-TW" sz="1800" b="0" u="none" dirty="0">
                          <a:solidFill>
                            <a:srgbClr val="0000FF"/>
                          </a:solidFill>
                        </a:rPr>
                        <a:t>胺基硝甲西泮</a:t>
                      </a:r>
                      <a:r>
                        <a:rPr lang="zh-TW" altLang="en-US" sz="1800" b="0" u="none" dirty="0">
                          <a:solidFill>
                            <a:srgbClr val="0000FF"/>
                          </a:solidFill>
                        </a:rPr>
                        <a:t>、</a:t>
                      </a:r>
                      <a:r>
                        <a:rPr lang="en-US" altLang="zh-TW" sz="1800" b="0" u="none" dirty="0">
                          <a:solidFill>
                            <a:srgbClr val="0000FF"/>
                          </a:solidFill>
                        </a:rPr>
                        <a:t>7-</a:t>
                      </a:r>
                      <a:r>
                        <a:rPr lang="zh-TW" altLang="zh-TW" sz="1800" b="0" u="none" dirty="0">
                          <a:solidFill>
                            <a:srgbClr val="0000FF"/>
                          </a:solidFill>
                        </a:rPr>
                        <a:t>胺基硝西泮</a:t>
                      </a:r>
                      <a:endParaRPr lang="zh-TW" altLang="en-US" sz="1800" b="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026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u="none" dirty="0">
                          <a:solidFill>
                            <a:srgbClr val="0000FF"/>
                          </a:solidFill>
                        </a:rPr>
                        <a:t>4-</a:t>
                      </a:r>
                      <a:r>
                        <a:rPr lang="zh-TW" altLang="zh-TW" sz="1800" b="0" u="none" dirty="0">
                          <a:solidFill>
                            <a:srgbClr val="0000FF"/>
                          </a:solidFill>
                        </a:rPr>
                        <a:t>甲基甲基卡西酮</a:t>
                      </a:r>
                      <a:r>
                        <a:rPr lang="zh-TW" altLang="en-US" sz="1800" b="0" u="none" dirty="0">
                          <a:solidFill>
                            <a:srgbClr val="0000FF"/>
                          </a:solidFill>
                        </a:rPr>
                        <a:t>、</a:t>
                      </a:r>
                      <a:r>
                        <a:rPr lang="en-US" altLang="zh-TW" sz="1800" b="0" u="none" dirty="0">
                          <a:solidFill>
                            <a:srgbClr val="0000FF"/>
                          </a:solidFill>
                        </a:rPr>
                        <a:t>4-</a:t>
                      </a:r>
                      <a:r>
                        <a:rPr lang="zh-TW" altLang="zh-TW" sz="1800" b="0" u="none" dirty="0">
                          <a:solidFill>
                            <a:srgbClr val="0000FF"/>
                          </a:solidFill>
                        </a:rPr>
                        <a:t>甲基麻黃鹼</a:t>
                      </a:r>
                      <a:endParaRPr lang="zh-TW" altLang="en-US" sz="1800" b="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073786"/>
                  </a:ext>
                </a:extLst>
              </a:tr>
            </a:tbl>
          </a:graphicData>
        </a:graphic>
      </p:graphicFrame>
      <p:sp>
        <p:nvSpPr>
          <p:cNvPr id="6" name="爆炸 1 5"/>
          <p:cNvSpPr/>
          <p:nvPr/>
        </p:nvSpPr>
        <p:spPr>
          <a:xfrm rot="541658">
            <a:off x="6512777" y="1261062"/>
            <a:ext cx="2716541" cy="1723161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 rot="401355">
            <a:off x="6843816" y="1819996"/>
            <a:ext cx="234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全國衛生機關唯一</a:t>
            </a:r>
          </a:p>
        </p:txBody>
      </p:sp>
    </p:spTree>
    <p:extLst>
      <p:ext uri="{BB962C8B-B14F-4D97-AF65-F5344CB8AC3E}">
        <p14:creationId xmlns:p14="http://schemas.microsoft.com/office/powerpoint/2010/main" val="3188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7F96D0E-FB2B-4083-8D6A-7438FB60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增購檢驗利器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="" xmlns:a16="http://schemas.microsoft.com/office/drawing/2014/main" id="{4064F440-A80F-47A5-95EB-5767D0973D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7524" y="1772816"/>
          <a:ext cx="8568952" cy="3074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4109671522"/>
                    </a:ext>
                  </a:extLst>
                </a:gridCol>
                <a:gridCol w="4284476">
                  <a:extLst>
                    <a:ext uri="{9D8B030D-6E8A-4147-A177-3AD203B41FA5}">
                      <a16:colId xmlns="" xmlns:a16="http://schemas.microsoft.com/office/drawing/2014/main" val="3470048527"/>
                    </a:ext>
                  </a:extLst>
                </a:gridCol>
              </a:tblGrid>
              <a:tr h="4327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儀器名稱</a:t>
                      </a: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儀器名稱</a:t>
                      </a: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87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高解析四極桿串聯傅立葉轉換電場軌道質譜儀 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(Orbitrap)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快速核酸即時螢光定量儀</a:t>
                      </a:r>
                      <a:r>
                        <a:rPr lang="en-US" altLang="zh-TW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(Real-Time PCR)</a:t>
                      </a: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27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液相層析串聯質譜分析儀（</a:t>
                      </a:r>
                      <a:r>
                        <a:rPr lang="en-US" altLang="zh-TW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LC/MS/MS</a:t>
                      </a:r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核酸自動萃取儀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7038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氣相層析串聯質譜分析儀</a:t>
                      </a:r>
                      <a:r>
                        <a:rPr lang="en-US" altLang="zh-TW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(GC/MS/MS)</a:t>
                      </a:r>
                      <a:r>
                        <a:rPr lang="zh-TW" alt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全自動菌落計數器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378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液相層析結合</a:t>
                      </a:r>
                      <a:r>
                        <a:rPr lang="en-US" altLang="zh-TW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感應耦合電漿質譜儀（</a:t>
                      </a:r>
                      <a:r>
                        <a:rPr lang="en-US" altLang="zh-TW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HPLC-ICP/MS</a:t>
                      </a: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頂空進樣</a:t>
                      </a:r>
                      <a:r>
                        <a:rPr lang="en-US" altLang="zh-TW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氣相層析分析儀（</a:t>
                      </a:r>
                      <a:r>
                        <a:rPr lang="en-US" altLang="zh-TW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Headspace/GC</a:t>
                      </a:r>
                      <a:r>
                        <a:rPr lang="zh-TW" altLang="en-US" sz="16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en-US" sz="16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60" marR="91460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715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超高效能液相色層分析儀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拉曼暨傅立葉轉換紅外線光譜儀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004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微波消化器</a:t>
                      </a:r>
                      <a:r>
                        <a:rPr lang="en-US" altLang="zh-TW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密封式</a:t>
                      </a:r>
                      <a:r>
                        <a:rPr lang="en-US" altLang="zh-TW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氣相層析質譜分析儀</a:t>
                      </a:r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(GC/MS)2</a:t>
                      </a:r>
                      <a:r>
                        <a:rPr lang="zh-TW" alt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649349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95EFFD6-EDD8-40E3-A35A-1B2F1977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38422-4485-4DC1-A59B-EF3846B8498E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3C57FF2F-5187-4E20-9F08-26DAB0480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8" y="5102473"/>
            <a:ext cx="1981555" cy="13808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B437D2BC-4B7A-42C9-B264-A3186327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5102473"/>
            <a:ext cx="2117968" cy="1380876"/>
          </a:xfrm>
          <a:prstGeom prst="rect">
            <a:avLst/>
          </a:prstGeom>
        </p:spPr>
      </p:pic>
      <p:pic>
        <p:nvPicPr>
          <p:cNvPr id="10" name="圖片 9" descr="一張含有 室內, 物件, 顯微鏡, 坐 的圖片&#10;&#10;自動產生的描述">
            <a:extLst>
              <a:ext uri="{FF2B5EF4-FFF2-40B4-BE49-F238E27FC236}">
                <a16:creationId xmlns="" xmlns:a16="http://schemas.microsoft.com/office/drawing/2014/main" id="{6989B5D5-7909-422C-878C-7F6CBD88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7" y="5102471"/>
            <a:ext cx="2117968" cy="138087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607AEB17-464D-4FE1-8541-64E0C0E85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994" y="5102473"/>
            <a:ext cx="2116627" cy="13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跨領域檢驗</a:t>
            </a:r>
            <a:r>
              <a:rPr lang="en-US" altLang="zh-TW" dirty="0"/>
              <a:t>-</a:t>
            </a:r>
            <a:r>
              <a:rPr lang="zh-TW" altLang="en-US" dirty="0"/>
              <a:t>濫用藥物尿液檢驗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3635896" y="1916832"/>
            <a:ext cx="5050904" cy="4209331"/>
          </a:xfrm>
        </p:spPr>
        <p:txBody>
          <a:bodyPr/>
          <a:lstStyle/>
          <a:p>
            <a:r>
              <a:rPr lang="en-US" altLang="zh-TW" sz="2400" dirty="0"/>
              <a:t>108</a:t>
            </a:r>
            <a:r>
              <a:rPr lang="zh-TW" altLang="zh-TW" sz="2400" dirty="0"/>
              <a:t>年</a:t>
            </a:r>
            <a:r>
              <a:rPr lang="en-US" altLang="zh-TW" sz="2400" dirty="0"/>
              <a:t>3</a:t>
            </a:r>
            <a:r>
              <a:rPr lang="zh-TW" altLang="zh-TW" sz="2400" dirty="0"/>
              <a:t>月</a:t>
            </a:r>
            <a:r>
              <a:rPr lang="en-US" altLang="zh-TW" sz="2400" dirty="0"/>
              <a:t>11</a:t>
            </a:r>
            <a:r>
              <a:rPr lang="zh-TW" altLang="zh-TW" sz="2400" dirty="0"/>
              <a:t>日通過食品藥物管理署濫用藥物尿液檢驗指定機關認可</a:t>
            </a:r>
          </a:p>
          <a:p>
            <a:r>
              <a:rPr lang="en-US" altLang="zh-TW" sz="2400" dirty="0"/>
              <a:t>108</a:t>
            </a:r>
            <a:r>
              <a:rPr lang="zh-TW" altLang="zh-TW" sz="2400" dirty="0"/>
              <a:t>年</a:t>
            </a:r>
            <a:r>
              <a:rPr lang="en-US" altLang="zh-TW" sz="2400" dirty="0"/>
              <a:t>7</a:t>
            </a:r>
            <a:r>
              <a:rPr lang="zh-TW" altLang="zh-TW" sz="2400" dirty="0"/>
              <a:t>月</a:t>
            </a:r>
            <a:r>
              <a:rPr lang="en-US" altLang="zh-TW" sz="2400" dirty="0"/>
              <a:t>1</a:t>
            </a:r>
            <a:r>
              <a:rPr lang="zh-TW" altLang="zh-TW" sz="2400" dirty="0"/>
              <a:t>日毒品檢驗啟航，協助警察機關毒品防制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截至</a:t>
            </a:r>
            <a:r>
              <a:rPr lang="en-US" altLang="zh-TW" sz="2400" dirty="0"/>
              <a:t>108.10.31</a:t>
            </a:r>
            <a:r>
              <a:rPr lang="zh-TW" altLang="en-US" sz="2400" dirty="0"/>
              <a:t>共執行</a:t>
            </a:r>
            <a:r>
              <a:rPr lang="en-US" altLang="zh-TW" sz="2400" dirty="0"/>
              <a:t>1,269</a:t>
            </a:r>
            <a:r>
              <a:rPr lang="zh-TW" altLang="en-US" sz="2400" dirty="0"/>
              <a:t>件</a:t>
            </a:r>
            <a:r>
              <a:rPr lang="en-US" altLang="zh-TW" sz="2400" dirty="0"/>
              <a:t>4,716</a:t>
            </a:r>
            <a:r>
              <a:rPr lang="zh-TW" altLang="en-US" sz="2400" dirty="0"/>
              <a:t>項次。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422-4485-4DC1-A59B-EF3846B8498E}" type="slidenum">
              <a:rPr lang="en-US" altLang="zh-TW" smtClean="0"/>
              <a:pPr/>
              <a:t>7</a:t>
            </a:fld>
            <a:endParaRPr lang="en-US" altLang="zh-TW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5575360"/>
              </p:ext>
            </p:extLst>
          </p:nvPr>
        </p:nvGraphicFramePr>
        <p:xfrm>
          <a:off x="466725" y="1103313"/>
          <a:ext cx="3178696" cy="434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554C7EA-4E00-4780-9D8A-77E38E55A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848" y="4873944"/>
            <a:ext cx="2295307" cy="15125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587143C6-E46D-44E9-8C98-F186F2DB5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894" y="4886383"/>
            <a:ext cx="2377646" cy="1498052"/>
          </a:xfrm>
          <a:prstGeom prst="rect">
            <a:avLst/>
          </a:prstGeom>
        </p:spPr>
      </p:pic>
      <p:pic>
        <p:nvPicPr>
          <p:cNvPr id="10" name="圖片 9" descr="一張含有 室內, 桌, 電腦, 坐 的圖片&#10;&#10;自動產生的描述">
            <a:extLst>
              <a:ext uri="{FF2B5EF4-FFF2-40B4-BE49-F238E27FC236}">
                <a16:creationId xmlns="" xmlns:a16="http://schemas.microsoft.com/office/drawing/2014/main" id="{EF85DD48-C205-4609-91DC-7DECC417CA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1" y="4900879"/>
            <a:ext cx="2295307" cy="14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跨領域檢驗</a:t>
            </a:r>
            <a:r>
              <a:rPr lang="en-US" altLang="zh-TW" dirty="0"/>
              <a:t>-</a:t>
            </a:r>
            <a:r>
              <a:rPr lang="zh-TW" altLang="en-US" dirty="0"/>
              <a:t>登革熱防疫檢驗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554903"/>
              </p:ext>
            </p:extLst>
          </p:nvPr>
        </p:nvGraphicFramePr>
        <p:xfrm>
          <a:off x="457200" y="1916833"/>
          <a:ext cx="3034680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07904" y="1916832"/>
            <a:ext cx="4978896" cy="4209331"/>
          </a:xfrm>
        </p:spPr>
        <p:txBody>
          <a:bodyPr/>
          <a:lstStyle/>
          <a:p>
            <a:r>
              <a:rPr lang="en-US" altLang="zh-TW" sz="2400" dirty="0"/>
              <a:t>107</a:t>
            </a:r>
            <a:r>
              <a:rPr lang="zh-TW" altLang="en-US" sz="2400" dirty="0"/>
              <a:t>年</a:t>
            </a:r>
            <a:r>
              <a:rPr lang="en-US" altLang="zh-TW" sz="2400" dirty="0"/>
              <a:t>6</a:t>
            </a:r>
            <a:r>
              <a:rPr lang="zh-TW" altLang="en-US" sz="2400" dirty="0"/>
              <a:t>月</a:t>
            </a:r>
            <a:r>
              <a:rPr lang="en-US" altLang="zh-TW" sz="2400" dirty="0"/>
              <a:t>26</a:t>
            </a:r>
            <a:r>
              <a:rPr lang="zh-TW" altLang="en-US" sz="2400" dirty="0"/>
              <a:t>日通過疾病管制署登革熱檢驗認可。</a:t>
            </a:r>
            <a:endParaRPr lang="en-US" altLang="zh-TW" sz="2400" dirty="0"/>
          </a:p>
          <a:p>
            <a:r>
              <a:rPr lang="zh-TW" altLang="en-US" sz="2400" dirty="0"/>
              <a:t>當天自行完成檢驗，相較以往縮短檢驗時程</a:t>
            </a:r>
            <a:r>
              <a:rPr lang="en-US" altLang="zh-TW" sz="2400" dirty="0"/>
              <a:t>20</a:t>
            </a:r>
            <a:r>
              <a:rPr lang="zh-TW" altLang="en-US" sz="2400" dirty="0"/>
              <a:t>小時以上。</a:t>
            </a:r>
            <a:endParaRPr lang="en-US" altLang="zh-TW" sz="2400" dirty="0"/>
          </a:p>
          <a:p>
            <a:r>
              <a:rPr lang="zh-TW" altLang="en-US" sz="2400" dirty="0"/>
              <a:t>即時提供檢驗結果，防疫零時差。</a:t>
            </a:r>
            <a:endParaRPr lang="en-US" altLang="zh-TW" sz="2400" dirty="0"/>
          </a:p>
          <a:p>
            <a:r>
              <a:rPr lang="zh-TW" altLang="en-US" sz="2400" dirty="0"/>
              <a:t>截至</a:t>
            </a:r>
            <a:r>
              <a:rPr lang="en-US" altLang="zh-TW" sz="2400" dirty="0"/>
              <a:t>108.10.31</a:t>
            </a:r>
            <a:r>
              <a:rPr lang="zh-TW" altLang="en-US" sz="2400" dirty="0"/>
              <a:t>共執行</a:t>
            </a:r>
            <a:r>
              <a:rPr lang="en-US" altLang="zh-TW" sz="2400" dirty="0"/>
              <a:t>2,035</a:t>
            </a:r>
            <a:r>
              <a:rPr lang="zh-TW" altLang="en-US" sz="2400" dirty="0"/>
              <a:t>件。</a:t>
            </a: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04248" y="6511030"/>
            <a:ext cx="2133600" cy="287338"/>
          </a:xfrm>
        </p:spPr>
        <p:txBody>
          <a:bodyPr/>
          <a:lstStyle/>
          <a:p>
            <a:fld id="{722E0E37-3F0C-4F03-95C1-3D336EF8916A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4026252-0D6E-49BD-9990-95287A862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83" y="5011284"/>
            <a:ext cx="2395936" cy="1499746"/>
          </a:xfrm>
          <a:prstGeom prst="rect">
            <a:avLst/>
          </a:prstGeom>
        </p:spPr>
      </p:pic>
      <p:pic>
        <p:nvPicPr>
          <p:cNvPr id="8" name="圖片 7" descr="一張含有 室內, 個人, 男人, 直立的 的圖片&#10;&#10;自動產生的描述">
            <a:extLst>
              <a:ext uri="{FF2B5EF4-FFF2-40B4-BE49-F238E27FC236}">
                <a16:creationId xmlns="" xmlns:a16="http://schemas.microsoft.com/office/drawing/2014/main" id="{13500F5C-0038-4FBA-B125-C3AD5C0457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57" y="4997444"/>
            <a:ext cx="2395936" cy="1499746"/>
          </a:xfrm>
          <a:prstGeom prst="rect">
            <a:avLst/>
          </a:prstGeom>
        </p:spPr>
      </p:pic>
      <p:pic>
        <p:nvPicPr>
          <p:cNvPr id="10" name="圖片 9" descr="一張含有 電腦, 室內, 個人, 男人 的圖片&#10;&#10;自動產生的描述">
            <a:extLst>
              <a:ext uri="{FF2B5EF4-FFF2-40B4-BE49-F238E27FC236}">
                <a16:creationId xmlns="" xmlns:a16="http://schemas.microsoft.com/office/drawing/2014/main" id="{8F4EB5CD-2C65-44B5-9ADC-005AF52355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1" y="4997444"/>
            <a:ext cx="2395936" cy="14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台南市衛生局母片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台南市衛生局母片" id="{E368B060-B799-4A27-95E6-9E0497D373D7}" vid="{EC471509-5414-4D0F-84DD-8AB6B9E8F81E}"/>
    </a:ext>
  </a:extLst>
</a:theme>
</file>

<file path=ppt/theme/theme2.xml><?xml version="1.0" encoding="utf-8"?>
<a:theme xmlns:a="http://schemas.openxmlformats.org/drawingml/2006/main" name="1_2017台南市衛生局母片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7950">
          <a:solidFill>
            <a:srgbClr val="E2461C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台南市衛生局母片" id="{E368B060-B799-4A27-95E6-9E0497D373D7}" vid="{EC471509-5414-4D0F-84DD-8AB6B9E8F81E}"/>
    </a:ext>
  </a:extLst>
</a:theme>
</file>

<file path=ppt/theme/theme3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自訂 19">
      <a:majorFont>
        <a:latin typeface="Arial Black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F603BFB1-11DF-4227-8F78-DFB6E6A3794F}" vid="{ACF71F8F-BA3C-4B03-BE54-5A5BE7D31FBE}"/>
    </a:ext>
  </a:extLst>
</a:theme>
</file>

<file path=ppt/theme/theme4.xml><?xml version="1.0" encoding="utf-8"?>
<a:theme xmlns:a="http://schemas.openxmlformats.org/drawingml/2006/main" name="1_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自訂 19">
      <a:majorFont>
        <a:latin typeface="Arial Black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F603BFB1-11DF-4227-8F78-DFB6E6A3794F}" vid="{ACF71F8F-BA3C-4B03-BE54-5A5BE7D31FBE}"/>
    </a:ext>
  </a:extLst>
</a:theme>
</file>

<file path=ppt/theme/theme5.xml><?xml version="1.0" encoding="utf-8"?>
<a:theme xmlns:a="http://schemas.openxmlformats.org/drawingml/2006/main" name="3_2017台南市衛生局母片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7950">
          <a:solidFill>
            <a:srgbClr val="E2461C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台南市衛生局母片" id="{E368B060-B799-4A27-95E6-9E0497D373D7}" vid="{EC471509-5414-4D0F-84DD-8AB6B9E8F81E}"/>
    </a:ext>
  </a:ext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2017台南市衛生局母片</Template>
  <TotalTime>10618</TotalTime>
  <Words>1307</Words>
  <Application>Microsoft Office PowerPoint</Application>
  <PresentationFormat>如螢幕大小 (4:3)</PresentationFormat>
  <Paragraphs>249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Times New Roman</vt:lpstr>
      <vt:lpstr>Wingdings</vt:lpstr>
      <vt:lpstr>Wingdings 3</vt:lpstr>
      <vt:lpstr>2017台南市衛生局母片</vt:lpstr>
      <vt:lpstr>1_2017台南市衛生局母片</vt:lpstr>
      <vt:lpstr>多面向</vt:lpstr>
      <vt:lpstr>1_多面向</vt:lpstr>
      <vt:lpstr>3_2017台南市衛生局母片</vt:lpstr>
      <vt:lpstr>臺南市政府衛生局 跨領域檢驗成果發表</vt:lpstr>
      <vt:lpstr>大綱</vt:lpstr>
      <vt:lpstr>緣起~組織修編</vt:lpstr>
      <vt:lpstr>設立宗旨</vt:lpstr>
      <vt:lpstr>執行檢驗項目1/2</vt:lpstr>
      <vt:lpstr>執行檢驗項目2/2</vt:lpstr>
      <vt:lpstr>增購檢驗利器</vt:lpstr>
      <vt:lpstr>跨領域檢驗-濫用藥物尿液檢驗</vt:lpstr>
      <vt:lpstr>跨領域檢驗-登革熱防疫檢驗</vt:lpstr>
      <vt:lpstr>跨領域檢驗-飲水機水質微生物檢驗</vt:lpstr>
      <vt:lpstr>跨局處檢驗成果</vt:lpstr>
      <vt:lpstr>多元檢驗服務</vt:lpstr>
      <vt:lpstr>108年實驗室認證情形</vt:lpstr>
      <vt:lpstr>檢驗成果獲獎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MIHC</dc:creator>
  <cp:lastModifiedBy>林森二樓會議室</cp:lastModifiedBy>
  <cp:revision>981</cp:revision>
  <cp:lastPrinted>2019-11-18T02:28:49Z</cp:lastPrinted>
  <dcterms:created xsi:type="dcterms:W3CDTF">2017-02-10T09:40:29Z</dcterms:created>
  <dcterms:modified xsi:type="dcterms:W3CDTF">2019-11-22T04:09:25Z</dcterms:modified>
</cp:coreProperties>
</file>